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 id="2147483662" r:id="rId2"/>
    <p:sldMasterId id="2147483663" r:id="rId3"/>
  </p:sldMasterIdLst>
  <p:notesMasterIdLst>
    <p:notesMasterId r:id="rId25"/>
  </p:notesMasterIdLst>
  <p:sldIdLst>
    <p:sldId id="256" r:id="rId4"/>
    <p:sldId id="27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x="9144000" cy="5143500" type="screen16x9"/>
  <p:notesSz cx="6858000" cy="9144000"/>
  <p:embeddedFontLst>
    <p:embeddedFont>
      <p:font typeface="Amatic SC" panose="020B0604020202020204" charset="-79"/>
      <p:regular r:id="rId26"/>
      <p:bold r:id="rId27"/>
    </p:embeddedFont>
    <p:embeddedFont>
      <p:font typeface="Calibri" panose="020F0502020204030204" pitchFamily="34" charset="0"/>
      <p:regular r:id="rId28"/>
      <p:bold r:id="rId29"/>
      <p:italic r:id="rId30"/>
      <p:boldItalic r:id="rId31"/>
    </p:embeddedFont>
    <p:embeddedFont>
      <p:font typeface="Caveat" panose="020B0604020202020204" charset="0"/>
      <p:regular r:id="rId32"/>
      <p:bold r:id="rId33"/>
    </p:embeddedFont>
    <p:embeddedFont>
      <p:font typeface="Comic Sans MS" panose="030F0702030302020204" pitchFamily="66" charset="0"/>
      <p:regular r:id="rId34"/>
      <p:bold r:id="rId35"/>
      <p:italic r:id="rId36"/>
      <p:boldItalic r:id="rId37"/>
    </p:embeddedFont>
    <p:embeddedFont>
      <p:font typeface="Helvetica Neue" panose="020B0604020202020204" charset="0"/>
      <p:regular r:id="rId38"/>
      <p:bold r:id="rId39"/>
      <p:italic r:id="rId40"/>
      <p:boldItalic r:id="rId41"/>
    </p:embeddedFont>
    <p:embeddedFont>
      <p:font typeface="Lobster" panose="020B0604020202020204" charset="0"/>
      <p:regular r:id="rId42"/>
    </p:embeddedFont>
    <p:embeddedFont>
      <p:font typeface="Mansalva" panose="020B0604020202020204" charset="0"/>
      <p:regular r:id="rId43"/>
    </p:embeddedFont>
    <p:embeddedFont>
      <p:font typeface="Merriweather" panose="020B0604020202020204" charset="0"/>
      <p:regular r:id="rId44"/>
      <p:bold r:id="rId45"/>
      <p:italic r:id="rId46"/>
      <p:boldItalic r:id="rId47"/>
    </p:embeddedFont>
    <p:embeddedFont>
      <p:font typeface="MS Gothic" panose="020B0609070205080204" pitchFamily="49" charset="-128"/>
      <p:regular r:id="rId48"/>
    </p:embeddedFont>
    <p:embeddedFont>
      <p:font typeface="Open Sans" panose="020B0604020202020204" charset="0"/>
      <p:regular r:id="rId49"/>
      <p:bold r:id="rId50"/>
      <p:italic r:id="rId51"/>
      <p:boldItalic r:id="rId52"/>
    </p:embeddedFont>
    <p:embeddedFont>
      <p:font typeface="Pacifico" panose="020B0604020202020204" charset="0"/>
      <p:regular r:id="rId53"/>
    </p:embeddedFont>
    <p:embeddedFont>
      <p:font typeface="Spectral"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99"/>
    <a:srgbClr val="9900FF"/>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AD7FE5-4216-4BA0-A276-8B8A1AB0AB27}">
  <a:tblStyle styleId="{9EAD7FE5-4216-4BA0-A276-8B8A1AB0AB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6" d="100"/>
          <a:sy n="76" d="100"/>
        </p:scale>
        <p:origin x="100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8.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font" Target="fonts/font30.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4.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font" Target="fonts/font31.fntdata"/><Relationship Id="rId8" Type="http://schemas.openxmlformats.org/officeDocument/2006/relationships/slide" Target="slides/slide5.xml"/><Relationship Id="rId51" Type="http://schemas.openxmlformats.org/officeDocument/2006/relationships/font" Target="fonts/font2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font" Target="fonts/font16.fntdata"/><Relationship Id="rId54" Type="http://schemas.openxmlformats.org/officeDocument/2006/relationships/font" Target="fonts/font29.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font" Target="fonts/font32.fntdata"/><Relationship Id="rId10" Type="http://schemas.openxmlformats.org/officeDocument/2006/relationships/slide" Target="slides/slide7.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sav ." userId="7e8501b256703974" providerId="LiveId" clId="{E2881630-64E0-4C66-80F8-9EA4E98FFAE7}"/>
    <pc:docChg chg="custSel addSld modSld sldOrd modMainMaster">
      <pc:chgData name="Vasav ." userId="7e8501b256703974" providerId="LiveId" clId="{E2881630-64E0-4C66-80F8-9EA4E98FFAE7}" dt="2021-03-01T09:57:31.199" v="85" actId="20577"/>
      <pc:docMkLst>
        <pc:docMk/>
      </pc:docMkLst>
      <pc:sldChg chg="setBg modNotes">
        <pc:chgData name="Vasav ." userId="7e8501b256703974" providerId="LiveId" clId="{E2881630-64E0-4C66-80F8-9EA4E98FFAE7}" dt="2021-03-01T06:52:41.048" v="3"/>
        <pc:sldMkLst>
          <pc:docMk/>
          <pc:sldMk cId="0" sldId="256"/>
        </pc:sldMkLst>
      </pc:sldChg>
      <pc:sldChg chg="setBg modNotes">
        <pc:chgData name="Vasav ." userId="7e8501b256703974" providerId="LiveId" clId="{E2881630-64E0-4C66-80F8-9EA4E98FFAE7}" dt="2021-03-01T06:52:41.048" v="3"/>
        <pc:sldMkLst>
          <pc:docMk/>
          <pc:sldMk cId="0" sldId="257"/>
        </pc:sldMkLst>
      </pc:sldChg>
      <pc:sldChg chg="setBg modNotes">
        <pc:chgData name="Vasav ." userId="7e8501b256703974" providerId="LiveId" clId="{E2881630-64E0-4C66-80F8-9EA4E98FFAE7}" dt="2021-03-01T06:52:41.048" v="3"/>
        <pc:sldMkLst>
          <pc:docMk/>
          <pc:sldMk cId="0" sldId="258"/>
        </pc:sldMkLst>
      </pc:sldChg>
      <pc:sldChg chg="setBg modNotes">
        <pc:chgData name="Vasav ." userId="7e8501b256703974" providerId="LiveId" clId="{E2881630-64E0-4C66-80F8-9EA4E98FFAE7}" dt="2021-03-01T06:52:41.048" v="3"/>
        <pc:sldMkLst>
          <pc:docMk/>
          <pc:sldMk cId="0" sldId="259"/>
        </pc:sldMkLst>
      </pc:sldChg>
      <pc:sldChg chg="setBg modNotes">
        <pc:chgData name="Vasav ." userId="7e8501b256703974" providerId="LiveId" clId="{E2881630-64E0-4C66-80F8-9EA4E98FFAE7}" dt="2021-03-01T06:52:41.048" v="3"/>
        <pc:sldMkLst>
          <pc:docMk/>
          <pc:sldMk cId="0" sldId="260"/>
        </pc:sldMkLst>
      </pc:sldChg>
      <pc:sldChg chg="setBg modNotes">
        <pc:chgData name="Vasav ." userId="7e8501b256703974" providerId="LiveId" clId="{E2881630-64E0-4C66-80F8-9EA4E98FFAE7}" dt="2021-03-01T06:52:41.048" v="3"/>
        <pc:sldMkLst>
          <pc:docMk/>
          <pc:sldMk cId="0" sldId="261"/>
        </pc:sldMkLst>
      </pc:sldChg>
      <pc:sldChg chg="setBg modNotes">
        <pc:chgData name="Vasav ." userId="7e8501b256703974" providerId="LiveId" clId="{E2881630-64E0-4C66-80F8-9EA4E98FFAE7}" dt="2021-03-01T06:52:41.048" v="3"/>
        <pc:sldMkLst>
          <pc:docMk/>
          <pc:sldMk cId="0" sldId="262"/>
        </pc:sldMkLst>
      </pc:sldChg>
      <pc:sldChg chg="setBg modNotes">
        <pc:chgData name="Vasav ." userId="7e8501b256703974" providerId="LiveId" clId="{E2881630-64E0-4C66-80F8-9EA4E98FFAE7}" dt="2021-03-01T06:52:41.048" v="3"/>
        <pc:sldMkLst>
          <pc:docMk/>
          <pc:sldMk cId="0" sldId="263"/>
        </pc:sldMkLst>
      </pc:sldChg>
      <pc:sldChg chg="setBg">
        <pc:chgData name="Vasav ." userId="7e8501b256703974" providerId="LiveId" clId="{E2881630-64E0-4C66-80F8-9EA4E98FFAE7}" dt="2021-03-01T06:52:41.048" v="3"/>
        <pc:sldMkLst>
          <pc:docMk/>
          <pc:sldMk cId="0" sldId="264"/>
        </pc:sldMkLst>
      </pc:sldChg>
      <pc:sldChg chg="setBg modNotes">
        <pc:chgData name="Vasav ." userId="7e8501b256703974" providerId="LiveId" clId="{E2881630-64E0-4C66-80F8-9EA4E98FFAE7}" dt="2021-03-01T06:52:41.048" v="3"/>
        <pc:sldMkLst>
          <pc:docMk/>
          <pc:sldMk cId="0" sldId="265"/>
        </pc:sldMkLst>
      </pc:sldChg>
      <pc:sldChg chg="modSp mod setBg">
        <pc:chgData name="Vasav ." userId="7e8501b256703974" providerId="LiveId" clId="{E2881630-64E0-4C66-80F8-9EA4E98FFAE7}" dt="2021-03-01T08:08:08.958" v="81" actId="20577"/>
        <pc:sldMkLst>
          <pc:docMk/>
          <pc:sldMk cId="0" sldId="266"/>
        </pc:sldMkLst>
        <pc:spChg chg="mod">
          <ac:chgData name="Vasav ." userId="7e8501b256703974" providerId="LiveId" clId="{E2881630-64E0-4C66-80F8-9EA4E98FFAE7}" dt="2021-03-01T08:08:08.958" v="81" actId="20577"/>
          <ac:spMkLst>
            <pc:docMk/>
            <pc:sldMk cId="0" sldId="266"/>
            <ac:spMk id="1989" creationId="{00000000-0000-0000-0000-000000000000}"/>
          </ac:spMkLst>
        </pc:spChg>
      </pc:sldChg>
      <pc:sldChg chg="setBg">
        <pc:chgData name="Vasav ." userId="7e8501b256703974" providerId="LiveId" clId="{E2881630-64E0-4C66-80F8-9EA4E98FFAE7}" dt="2021-03-01T06:52:41.048" v="3"/>
        <pc:sldMkLst>
          <pc:docMk/>
          <pc:sldMk cId="0" sldId="267"/>
        </pc:sldMkLst>
      </pc:sldChg>
      <pc:sldChg chg="setBg">
        <pc:chgData name="Vasav ." userId="7e8501b256703974" providerId="LiveId" clId="{E2881630-64E0-4C66-80F8-9EA4E98FFAE7}" dt="2021-03-01T06:52:41.048" v="3"/>
        <pc:sldMkLst>
          <pc:docMk/>
          <pc:sldMk cId="0" sldId="268"/>
        </pc:sldMkLst>
      </pc:sldChg>
      <pc:sldChg chg="setBg">
        <pc:chgData name="Vasav ." userId="7e8501b256703974" providerId="LiveId" clId="{E2881630-64E0-4C66-80F8-9EA4E98FFAE7}" dt="2021-03-01T06:52:41.048" v="3"/>
        <pc:sldMkLst>
          <pc:docMk/>
          <pc:sldMk cId="0" sldId="269"/>
        </pc:sldMkLst>
      </pc:sldChg>
      <pc:sldChg chg="setBg">
        <pc:chgData name="Vasav ." userId="7e8501b256703974" providerId="LiveId" clId="{E2881630-64E0-4C66-80F8-9EA4E98FFAE7}" dt="2021-03-01T06:52:41.048" v="3"/>
        <pc:sldMkLst>
          <pc:docMk/>
          <pc:sldMk cId="0" sldId="270"/>
        </pc:sldMkLst>
      </pc:sldChg>
      <pc:sldChg chg="setBg">
        <pc:chgData name="Vasav ." userId="7e8501b256703974" providerId="LiveId" clId="{E2881630-64E0-4C66-80F8-9EA4E98FFAE7}" dt="2021-03-01T06:52:41.048" v="3"/>
        <pc:sldMkLst>
          <pc:docMk/>
          <pc:sldMk cId="0" sldId="271"/>
        </pc:sldMkLst>
      </pc:sldChg>
      <pc:sldChg chg="modSp mod">
        <pc:chgData name="Vasav ." userId="7e8501b256703974" providerId="LiveId" clId="{E2881630-64E0-4C66-80F8-9EA4E98FFAE7}" dt="2021-03-01T09:57:31.199" v="85" actId="20577"/>
        <pc:sldMkLst>
          <pc:docMk/>
          <pc:sldMk cId="0" sldId="272"/>
        </pc:sldMkLst>
        <pc:spChg chg="mod">
          <ac:chgData name="Vasav ." userId="7e8501b256703974" providerId="LiveId" clId="{E2881630-64E0-4C66-80F8-9EA4E98FFAE7}" dt="2021-03-01T08:38:13.638" v="84"/>
          <ac:spMkLst>
            <pc:docMk/>
            <pc:sldMk cId="0" sldId="272"/>
            <ac:spMk id="2038" creationId="{00000000-0000-0000-0000-000000000000}"/>
          </ac:spMkLst>
        </pc:spChg>
        <pc:spChg chg="mod">
          <ac:chgData name="Vasav ." userId="7e8501b256703974" providerId="LiveId" clId="{E2881630-64E0-4C66-80F8-9EA4E98FFAE7}" dt="2021-03-01T09:57:31.199" v="85" actId="20577"/>
          <ac:spMkLst>
            <pc:docMk/>
            <pc:sldMk cId="0" sldId="272"/>
            <ac:spMk id="2044" creationId="{00000000-0000-0000-0000-000000000000}"/>
          </ac:spMkLst>
        </pc:spChg>
      </pc:sldChg>
      <pc:sldChg chg="modNotes">
        <pc:chgData name="Vasav ." userId="7e8501b256703974" providerId="LiveId" clId="{E2881630-64E0-4C66-80F8-9EA4E98FFAE7}" dt="2021-03-01T06:52:41.048" v="3"/>
        <pc:sldMkLst>
          <pc:docMk/>
          <pc:sldMk cId="0" sldId="274"/>
        </pc:sldMkLst>
      </pc:sldChg>
      <pc:sldChg chg="modTransition setBg modNotes">
        <pc:chgData name="Vasav ." userId="7e8501b256703974" providerId="LiveId" clId="{E2881630-64E0-4C66-80F8-9EA4E98FFAE7}" dt="2021-03-01T06:52:41.048" v="3"/>
        <pc:sldMkLst>
          <pc:docMk/>
          <pc:sldMk cId="0" sldId="275"/>
        </pc:sldMkLst>
      </pc:sldChg>
      <pc:sldChg chg="addSp delSp modSp new mod ord setBg">
        <pc:chgData name="Vasav ." userId="7e8501b256703974" providerId="LiveId" clId="{E2881630-64E0-4C66-80F8-9EA4E98FFAE7}" dt="2021-03-01T07:21:16.288" v="70"/>
        <pc:sldMkLst>
          <pc:docMk/>
          <pc:sldMk cId="1154155929" sldId="276"/>
        </pc:sldMkLst>
        <pc:spChg chg="add del mod">
          <ac:chgData name="Vasav ." userId="7e8501b256703974" providerId="LiveId" clId="{E2881630-64E0-4C66-80F8-9EA4E98FFAE7}" dt="2021-03-01T06:55:38.525" v="34" actId="21"/>
          <ac:spMkLst>
            <pc:docMk/>
            <pc:sldMk cId="1154155929" sldId="276"/>
            <ac:spMk id="4" creationId="{4D14B662-CCC8-4766-914D-97E1015B7F9B}"/>
          </ac:spMkLst>
        </pc:spChg>
        <pc:spChg chg="add mod">
          <ac:chgData name="Vasav ." userId="7e8501b256703974" providerId="LiveId" clId="{E2881630-64E0-4C66-80F8-9EA4E98FFAE7}" dt="2021-03-01T06:56:29.961" v="68" actId="1076"/>
          <ac:spMkLst>
            <pc:docMk/>
            <pc:sldMk cId="1154155929" sldId="276"/>
            <ac:spMk id="5" creationId="{DF0AD6F9-8A0F-4ACB-845D-2E3F19F904D9}"/>
          </ac:spMkLst>
        </pc:spChg>
        <pc:spChg chg="add mod">
          <ac:chgData name="Vasav ." userId="7e8501b256703974" providerId="LiveId" clId="{E2881630-64E0-4C66-80F8-9EA4E98FFAE7}" dt="2021-03-01T06:56:28.786" v="67" actId="14100"/>
          <ac:spMkLst>
            <pc:docMk/>
            <pc:sldMk cId="1154155929" sldId="276"/>
            <ac:spMk id="6" creationId="{A0773B7F-E3A9-4316-997C-D4909270BF95}"/>
          </ac:spMkLst>
        </pc:spChg>
      </pc:sldChg>
      <pc:sldMasterChg chg="setBg modSldLayout">
        <pc:chgData name="Vasav ." userId="7e8501b256703974" providerId="LiveId" clId="{E2881630-64E0-4C66-80F8-9EA4E98FFAE7}" dt="2021-03-01T06:52:41.048" v="3"/>
        <pc:sldMasterMkLst>
          <pc:docMk/>
          <pc:sldMasterMk cId="0" sldId="2147483661"/>
        </pc:sldMasterMkLst>
        <pc:sldLayoutChg chg="setBg">
          <pc:chgData name="Vasav ." userId="7e8501b256703974" providerId="LiveId" clId="{E2881630-64E0-4C66-80F8-9EA4E98FFAE7}" dt="2021-03-01T06:52:41.048" v="3"/>
          <pc:sldLayoutMkLst>
            <pc:docMk/>
            <pc:sldMasterMk cId="0" sldId="2147483661"/>
            <pc:sldLayoutMk cId="0" sldId="2147483648"/>
          </pc:sldLayoutMkLst>
        </pc:sldLayoutChg>
        <pc:sldLayoutChg chg="setBg">
          <pc:chgData name="Vasav ." userId="7e8501b256703974" providerId="LiveId" clId="{E2881630-64E0-4C66-80F8-9EA4E98FFAE7}" dt="2021-03-01T06:52:41.048" v="3"/>
          <pc:sldLayoutMkLst>
            <pc:docMk/>
            <pc:sldMasterMk cId="0" sldId="2147483661"/>
            <pc:sldLayoutMk cId="0" sldId="2147483649"/>
          </pc:sldLayoutMkLst>
        </pc:sldLayoutChg>
        <pc:sldLayoutChg chg="setBg">
          <pc:chgData name="Vasav ." userId="7e8501b256703974" providerId="LiveId" clId="{E2881630-64E0-4C66-80F8-9EA4E98FFAE7}" dt="2021-03-01T06:52:41.048" v="3"/>
          <pc:sldLayoutMkLst>
            <pc:docMk/>
            <pc:sldMasterMk cId="0" sldId="2147483661"/>
            <pc:sldLayoutMk cId="0" sldId="2147483650"/>
          </pc:sldLayoutMkLst>
        </pc:sldLayoutChg>
        <pc:sldLayoutChg chg="setBg">
          <pc:chgData name="Vasav ." userId="7e8501b256703974" providerId="LiveId" clId="{E2881630-64E0-4C66-80F8-9EA4E98FFAE7}" dt="2021-03-01T06:52:41.048" v="3"/>
          <pc:sldLayoutMkLst>
            <pc:docMk/>
            <pc:sldMasterMk cId="0" sldId="2147483661"/>
            <pc:sldLayoutMk cId="0" sldId="2147483651"/>
          </pc:sldLayoutMkLst>
        </pc:sldLayoutChg>
        <pc:sldLayoutChg chg="setBg">
          <pc:chgData name="Vasav ." userId="7e8501b256703974" providerId="LiveId" clId="{E2881630-64E0-4C66-80F8-9EA4E98FFAE7}" dt="2021-03-01T06:52:41.048" v="3"/>
          <pc:sldLayoutMkLst>
            <pc:docMk/>
            <pc:sldMasterMk cId="0" sldId="2147483661"/>
            <pc:sldLayoutMk cId="0" sldId="2147483652"/>
          </pc:sldLayoutMkLst>
        </pc:sldLayoutChg>
        <pc:sldLayoutChg chg="setBg">
          <pc:chgData name="Vasav ." userId="7e8501b256703974" providerId="LiveId" clId="{E2881630-64E0-4C66-80F8-9EA4E98FFAE7}" dt="2021-03-01T06:52:41.048" v="3"/>
          <pc:sldLayoutMkLst>
            <pc:docMk/>
            <pc:sldMasterMk cId="0" sldId="2147483661"/>
            <pc:sldLayoutMk cId="0" sldId="2147483653"/>
          </pc:sldLayoutMkLst>
        </pc:sldLayoutChg>
        <pc:sldLayoutChg chg="setBg">
          <pc:chgData name="Vasav ." userId="7e8501b256703974" providerId="LiveId" clId="{E2881630-64E0-4C66-80F8-9EA4E98FFAE7}" dt="2021-03-01T06:52:41.048" v="3"/>
          <pc:sldLayoutMkLst>
            <pc:docMk/>
            <pc:sldMasterMk cId="0" sldId="2147483661"/>
            <pc:sldLayoutMk cId="0" sldId="2147483654"/>
          </pc:sldLayoutMkLst>
        </pc:sldLayoutChg>
        <pc:sldLayoutChg chg="setBg">
          <pc:chgData name="Vasav ." userId="7e8501b256703974" providerId="LiveId" clId="{E2881630-64E0-4C66-80F8-9EA4E98FFAE7}" dt="2021-03-01T06:52:41.048" v="3"/>
          <pc:sldLayoutMkLst>
            <pc:docMk/>
            <pc:sldMasterMk cId="0" sldId="2147483661"/>
            <pc:sldLayoutMk cId="0" sldId="2147483655"/>
          </pc:sldLayoutMkLst>
        </pc:sldLayoutChg>
        <pc:sldLayoutChg chg="setBg">
          <pc:chgData name="Vasav ." userId="7e8501b256703974" providerId="LiveId" clId="{E2881630-64E0-4C66-80F8-9EA4E98FFAE7}" dt="2021-03-01T06:52:41.048" v="3"/>
          <pc:sldLayoutMkLst>
            <pc:docMk/>
            <pc:sldMasterMk cId="0" sldId="2147483661"/>
            <pc:sldLayoutMk cId="0" sldId="2147483656"/>
          </pc:sldLayoutMkLst>
        </pc:sldLayoutChg>
        <pc:sldLayoutChg chg="setBg">
          <pc:chgData name="Vasav ." userId="7e8501b256703974" providerId="LiveId" clId="{E2881630-64E0-4C66-80F8-9EA4E98FFAE7}" dt="2021-03-01T06:52:41.048" v="3"/>
          <pc:sldLayoutMkLst>
            <pc:docMk/>
            <pc:sldMasterMk cId="0" sldId="2147483661"/>
            <pc:sldLayoutMk cId="0" sldId="2147483657"/>
          </pc:sldLayoutMkLst>
        </pc:sldLayoutChg>
        <pc:sldLayoutChg chg="setBg">
          <pc:chgData name="Vasav ." userId="7e8501b256703974" providerId="LiveId" clId="{E2881630-64E0-4C66-80F8-9EA4E98FFAE7}" dt="2021-03-01T06:52:41.048" v="3"/>
          <pc:sldLayoutMkLst>
            <pc:docMk/>
            <pc:sldMasterMk cId="0" sldId="2147483661"/>
            <pc:sldLayoutMk cId="0" sldId="2147483658"/>
          </pc:sldLayoutMkLst>
        </pc:sldLayoutChg>
      </pc:sldMasterChg>
      <pc:sldMasterChg chg="setBg modSldLayout">
        <pc:chgData name="Vasav ." userId="7e8501b256703974" providerId="LiveId" clId="{E2881630-64E0-4C66-80F8-9EA4E98FFAE7}" dt="2021-03-01T06:52:41.048" v="3"/>
        <pc:sldMasterMkLst>
          <pc:docMk/>
          <pc:sldMasterMk cId="0" sldId="2147483662"/>
        </pc:sldMasterMkLst>
        <pc:sldLayoutChg chg="setBg">
          <pc:chgData name="Vasav ." userId="7e8501b256703974" providerId="LiveId" clId="{E2881630-64E0-4C66-80F8-9EA4E98FFAE7}" dt="2021-03-01T06:52:41.048" v="3"/>
          <pc:sldLayoutMkLst>
            <pc:docMk/>
            <pc:sldMasterMk cId="0" sldId="2147483662"/>
            <pc:sldLayoutMk cId="0" sldId="2147483659"/>
          </pc:sldLayoutMkLst>
        </pc:sldLayoutChg>
      </pc:sldMasterChg>
      <pc:sldMasterChg chg="setBg modSldLayout">
        <pc:chgData name="Vasav ." userId="7e8501b256703974" providerId="LiveId" clId="{E2881630-64E0-4C66-80F8-9EA4E98FFAE7}" dt="2021-03-01T06:52:41.048" v="3"/>
        <pc:sldMasterMkLst>
          <pc:docMk/>
          <pc:sldMasterMk cId="0" sldId="2147483663"/>
        </pc:sldMasterMkLst>
        <pc:sldLayoutChg chg="setBg">
          <pc:chgData name="Vasav ." userId="7e8501b256703974" providerId="LiveId" clId="{E2881630-64E0-4C66-80F8-9EA4E98FFAE7}" dt="2021-03-01T06:52:41.048" v="3"/>
          <pc:sldLayoutMkLst>
            <pc:docMk/>
            <pc:sldMasterMk cId="0" sldId="2147483663"/>
            <pc:sldLayoutMk cId="0" sldId="214748366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g79bd77b930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5" name="Google Shape;1975;g79bd77b93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c207728613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 name="Google Shape;1985;gc207728613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gc207728613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2" name="Google Shape;1992;gc207728613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p:cNvGrpSpPr/>
        <p:nvPr/>
      </p:nvGrpSpPr>
      <p:grpSpPr>
        <a:xfrm>
          <a:off x="0" y="0"/>
          <a:ext cx="0" cy="0"/>
          <a:chOff x="0" y="0"/>
          <a:chExt cx="0" cy="0"/>
        </a:xfrm>
      </p:grpSpPr>
      <p:sp>
        <p:nvSpPr>
          <p:cNvPr id="1998" name="Google Shape;1998;g79bd77b930_6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9" name="Google Shape;1999;g79bd77b930_6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4"/>
        <p:cNvGrpSpPr/>
        <p:nvPr/>
      </p:nvGrpSpPr>
      <p:grpSpPr>
        <a:xfrm>
          <a:off x="0" y="0"/>
          <a:ext cx="0" cy="0"/>
          <a:chOff x="0" y="0"/>
          <a:chExt cx="0" cy="0"/>
        </a:xfrm>
      </p:grpSpPr>
      <p:sp>
        <p:nvSpPr>
          <p:cNvPr id="2005" name="Google Shape;2005;g79bd77b930_6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6" name="Google Shape;2006;g79bd77b930_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1"/>
        <p:cNvGrpSpPr/>
        <p:nvPr/>
      </p:nvGrpSpPr>
      <p:grpSpPr>
        <a:xfrm>
          <a:off x="0" y="0"/>
          <a:ext cx="0" cy="0"/>
          <a:chOff x="0" y="0"/>
          <a:chExt cx="0" cy="0"/>
        </a:xfrm>
      </p:grpSpPr>
      <p:sp>
        <p:nvSpPr>
          <p:cNvPr id="2012" name="Google Shape;2012;g79bd77b930_6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3" name="Google Shape;2013;g79bd77b930_6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gc196d8f782_9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9" name="Google Shape;2019;gc196d8f782_9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
        <p:cNvGrpSpPr/>
        <p:nvPr/>
      </p:nvGrpSpPr>
      <p:grpSpPr>
        <a:xfrm>
          <a:off x="0" y="0"/>
          <a:ext cx="0" cy="0"/>
          <a:chOff x="0" y="0"/>
          <a:chExt cx="0" cy="0"/>
        </a:xfrm>
      </p:grpSpPr>
      <p:sp>
        <p:nvSpPr>
          <p:cNvPr id="2025" name="Google Shape;2025;gc196d8f782_13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6" name="Google Shape;2026;gc196d8f782_13_1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 Copyright </a:t>
            </a:r>
            <a:r>
              <a:rPr lang="en" b="1"/>
              <a:t>PresentationGO.com</a:t>
            </a:r>
            <a:r>
              <a:rPr lang="en"/>
              <a:t> – The free PowerPoint and Google Slides template library</a:t>
            </a:r>
            <a:endParaRPr/>
          </a:p>
        </p:txBody>
      </p:sp>
      <p:sp>
        <p:nvSpPr>
          <p:cNvPr id="2027" name="Google Shape;2027;gc196d8f782_13_1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c196d8f782_14_2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9" name="Google Shape;2069;gc196d8f782_14_2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 Copyright </a:t>
            </a:r>
            <a:r>
              <a:rPr lang="en" b="1"/>
              <a:t>PresentationGO.com</a:t>
            </a:r>
            <a:r>
              <a:rPr lang="en"/>
              <a:t> – The free PowerPoint and Google Slides template library</a:t>
            </a:r>
            <a:endParaRPr/>
          </a:p>
        </p:txBody>
      </p:sp>
      <p:sp>
        <p:nvSpPr>
          <p:cNvPr id="2070" name="Google Shape;2070;gc196d8f782_14_2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c207728613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6" name="Google Shape;2116;gc207728613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gc20772861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1" name="Google Shape;2121;gc20772861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c193024fe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c193024fe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c196d8f782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c196d8f782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79bd77b93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79bd77b93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79bd77b930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79bd77b930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9"/>
        <p:cNvGrpSpPr/>
        <p:nvPr/>
      </p:nvGrpSpPr>
      <p:grpSpPr>
        <a:xfrm>
          <a:off x="0" y="0"/>
          <a:ext cx="0" cy="0"/>
          <a:chOff x="0" y="0"/>
          <a:chExt cx="0" cy="0"/>
        </a:xfrm>
      </p:grpSpPr>
      <p:sp>
        <p:nvSpPr>
          <p:cNvPr id="1950" name="Google Shape;1950;gc196d8f78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1" name="Google Shape;1951;gc196d8f782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7"/>
        <p:cNvGrpSpPr/>
        <p:nvPr/>
      </p:nvGrpSpPr>
      <p:grpSpPr>
        <a:xfrm>
          <a:off x="0" y="0"/>
          <a:ext cx="0" cy="0"/>
          <a:chOff x="0" y="0"/>
          <a:chExt cx="0" cy="0"/>
        </a:xfrm>
      </p:grpSpPr>
      <p:sp>
        <p:nvSpPr>
          <p:cNvPr id="1958" name="Google Shape;1958;gc196d8f782_1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9" name="Google Shape;1959;gc196d8f782_1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c196d8f782_1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c196d8f782_1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1907265" y="-6002"/>
            <a:ext cx="5329471" cy="1572280"/>
            <a:chOff x="1045264" y="-6007"/>
            <a:chExt cx="7118300" cy="2100014"/>
          </a:xfrm>
        </p:grpSpPr>
        <p:sp>
          <p:nvSpPr>
            <p:cNvPr id="11" name="Google Shape;11;p2"/>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 name="Google Shape;12;p2"/>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 name="Google Shape;13;p2"/>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999" y="2430147"/>
            <a:ext cx="1642550" cy="1505293"/>
            <a:chOff x="-7997" y="3247832"/>
            <a:chExt cx="2193869" cy="2010543"/>
          </a:xfrm>
        </p:grpSpPr>
        <p:sp>
          <p:nvSpPr>
            <p:cNvPr id="15" name="Google Shape;15;p2"/>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 name="Google Shape;16;p2"/>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 name="Google Shape;17;p2"/>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 name="Google Shape;18;p2"/>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 name="Google Shape;19;p2"/>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 name="Google Shape;20;p2"/>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 name="Google Shape;21;p2"/>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 name="Google Shape;22;p2"/>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 name="Google Shape;23;p2"/>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 name="Google Shape;24;p2"/>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 name="Google Shape;25;p2"/>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 name="Google Shape;26;p2"/>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 name="Google Shape;27;p2"/>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 name="Google Shape;28;p2"/>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 name="Google Shape;29;p2"/>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 name="Google Shape;30;p2"/>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 name="Google Shape;31;p2"/>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 name="Google Shape;32;p2"/>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 name="Google Shape;33;p2"/>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 name="Google Shape;34;p2"/>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20990" y="2153894"/>
            <a:ext cx="515755" cy="910864"/>
            <a:chOff x="8443004" y="2878855"/>
            <a:chExt cx="688868" cy="1216595"/>
          </a:xfrm>
        </p:grpSpPr>
        <p:sp>
          <p:nvSpPr>
            <p:cNvPr id="36" name="Google Shape;36;p2"/>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 name="Google Shape;37;p2"/>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 name="Google Shape;38;p2"/>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 name="Google Shape;39;p2"/>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 name="Google Shape;40;p2"/>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 name="Google Shape;41;p2"/>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7117967" y="3590460"/>
            <a:ext cx="2026022" cy="1547117"/>
            <a:chOff x="6445945" y="4797602"/>
            <a:chExt cx="2706053" cy="2066404"/>
          </a:xfrm>
        </p:grpSpPr>
        <p:sp>
          <p:nvSpPr>
            <p:cNvPr id="43" name="Google Shape;43;p2"/>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 name="Google Shape;44;p2"/>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 name="Google Shape;45;p2"/>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 name="Google Shape;46;p2"/>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 name="Google Shape;47;p2"/>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 name="Google Shape;48;p2"/>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 name="Google Shape;49;p2"/>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 name="Google Shape;50;p2"/>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 name="Google Shape;51;p2"/>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 name="Google Shape;52;p2"/>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 name="Google Shape;53;p2"/>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 name="Google Shape;54;p2"/>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 name="Google Shape;55;p2"/>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226381" y="790954"/>
            <a:ext cx="1165385" cy="815431"/>
            <a:chOff x="305052" y="1261999"/>
            <a:chExt cx="1556545" cy="1089130"/>
          </a:xfrm>
        </p:grpSpPr>
        <p:sp>
          <p:nvSpPr>
            <p:cNvPr id="57" name="Google Shape;57;p2"/>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 name="Google Shape;58;p2"/>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 name="Google Shape;59;p2"/>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 name="Google Shape;60;p2"/>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 name="Google Shape;61;p2"/>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 name="Google Shape;62;p2"/>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 name="Google Shape;63;p2"/>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 name="Google Shape;64;p2"/>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 name="Google Shape;65;p2"/>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 name="Google Shape;66;p2"/>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 name="Google Shape;67;p2"/>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 name="Google Shape;68;p2"/>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 name="Google Shape;69;p2"/>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 name="Google Shape;70;p2"/>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 name="Google Shape;71;p2"/>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 name="Google Shape;72;p2"/>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 name="Google Shape;73;p2"/>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2444861" y="3871736"/>
            <a:ext cx="2459622" cy="1079998"/>
            <a:chOff x="1573057" y="5173288"/>
            <a:chExt cx="3285190" cy="1442497"/>
          </a:xfrm>
        </p:grpSpPr>
        <p:sp>
          <p:nvSpPr>
            <p:cNvPr id="75" name="Google Shape;75;p2"/>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 name="Google Shape;76;p2"/>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 name="Google Shape;77;p2"/>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 name="Google Shape;78;p2"/>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 name="Google Shape;79;p2"/>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 name="Google Shape;80;p2"/>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 name="Google Shape;81;p2"/>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 name="Google Shape;82;p2"/>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 name="Google Shape;83;p2"/>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 name="Google Shape;84;p2"/>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 name="Google Shape;85;p2"/>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 name="Google Shape;86;p2"/>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 name="Google Shape;87;p2"/>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 name="Google Shape;88;p2"/>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 name="Google Shape;89;p2"/>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 name="Google Shape;90;p2"/>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 name="Google Shape;91;p2"/>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 name="Google Shape;92;p2"/>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 name="Google Shape;93;p2"/>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 name="Google Shape;94;p2"/>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 name="Google Shape;95;p2"/>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 name="Google Shape;96;p2"/>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 name="Google Shape;97;p2"/>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 name="Google Shape;98;p2"/>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 name="Google Shape;99;p2"/>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 name="Google Shape;100;p2"/>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 name="Google Shape;101;p2"/>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 name="Google Shape;102;p2"/>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 name="Google Shape;103;p2"/>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 name="Google Shape;104;p2"/>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 name="Google Shape;105;p2"/>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 name="Google Shape;106;p2"/>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 name="Google Shape;107;p2"/>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 name="Google Shape;108;p2"/>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 name="Google Shape;109;p2"/>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 name="Google Shape;110;p2"/>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 name="Google Shape;111;p2"/>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 name="Google Shape;112;p2"/>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 name="Google Shape;113;p2"/>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 name="Google Shape;114;p2"/>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 name="Google Shape;116;p2"/>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 name="Google Shape;117;p2"/>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 name="Google Shape;118;p2"/>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 name="Google Shape;119;p2"/>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 name="Google Shape;120;p2"/>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 name="Google Shape;121;p2"/>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 name="Google Shape;122;p2"/>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 name="Google Shape;123;p2"/>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 name="Google Shape;124;p2"/>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 name="Google Shape;125;p2"/>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 name="Google Shape;126;p2"/>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 name="Google Shape;127;p2"/>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 name="Google Shape;128;p2"/>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 name="Google Shape;129;p2"/>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 name="Google Shape;130;p2"/>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 name="Google Shape;131;p2"/>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 name="Google Shape;132;p2"/>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 name="Google Shape;133;p2"/>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 name="Google Shape;134;p2"/>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 name="Google Shape;135;p2"/>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 name="Google Shape;136;p2"/>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 name="Google Shape;137;p2"/>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 name="Google Shape;138;p2"/>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 name="Google Shape;139;p2"/>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 name="Google Shape;140;p2"/>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 name="Google Shape;141;p2"/>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 name="Google Shape;142;p2"/>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 name="Google Shape;143;p2"/>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 name="Google Shape;144;p2"/>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 name="Google Shape;145;p2"/>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 name="Google Shape;146;p2"/>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 name="Google Shape;147;p2"/>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 name="Google Shape;148;p2"/>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 name="Google Shape;149;p2"/>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 name="Google Shape;150;p2"/>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 name="Google Shape;151;p2"/>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 name="Google Shape;152;p2"/>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 name="Google Shape;153;p2"/>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 name="Google Shape;154;p2"/>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 name="Google Shape;155;p2"/>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 name="Google Shape;156;p2"/>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 name="Google Shape;157;p2"/>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 name="Google Shape;158;p2"/>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 name="Google Shape;159;p2"/>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 name="Google Shape;160;p2"/>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 name="Google Shape;161;p2"/>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 name="Google Shape;162;p2"/>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 name="Google Shape;163;p2"/>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 name="Google Shape;164;p2"/>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 name="Google Shape;165;p2"/>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 name="Google Shape;166;p2"/>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 name="Google Shape;167;p2"/>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 name="Google Shape;168;p2"/>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 name="Google Shape;169;p2"/>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 name="Google Shape;170;p2"/>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 name="Google Shape;171;p2"/>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 name="Google Shape;172;p2"/>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 name="Google Shape;173;p2"/>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 name="Google Shape;174;p2"/>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 name="Google Shape;175;p2"/>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 name="Google Shape;176;p2"/>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 name="Google Shape;177;p2"/>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 name="Google Shape;178;p2"/>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 name="Google Shape;179;p2"/>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 name="Google Shape;180;p2"/>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 name="Google Shape;181;p2"/>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 name="Google Shape;182;p2"/>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 name="Google Shape;183;p2"/>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 name="Google Shape;184;p2"/>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 name="Google Shape;185;p2"/>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 name="Google Shape;186;p2"/>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 name="Google Shape;187;p2"/>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 name="Google Shape;188;p2"/>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 name="Google Shape;189;p2"/>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0" name="Google Shape;190;p2"/>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1" name="Google Shape;191;p2"/>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2" name="Google Shape;192;p2"/>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3" name="Google Shape;193;p2"/>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4" name="Google Shape;194;p2"/>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5" name="Google Shape;195;p2"/>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6" name="Google Shape;196;p2"/>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7" name="Google Shape;197;p2"/>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8" name="Google Shape;198;p2"/>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9" name="Google Shape;199;p2"/>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0" name="Google Shape;200;p2"/>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1" name="Google Shape;201;p2"/>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2" name="Google Shape;202;p2"/>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3" name="Google Shape;203;p2"/>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4" name="Google Shape;204;p2"/>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5" name="Google Shape;205;p2"/>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6" name="Google Shape;206;p2"/>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7" name="Google Shape;207;p2"/>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8" name="Google Shape;208;p2"/>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9" name="Google Shape;209;p2"/>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0" name="Google Shape;210;p2"/>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211" name="Google Shape;211;p2"/>
          <p:cNvSpPr txBox="1">
            <a:spLocks noGrp="1"/>
          </p:cNvSpPr>
          <p:nvPr>
            <p:ph type="ctrTitle"/>
          </p:nvPr>
        </p:nvSpPr>
        <p:spPr>
          <a:xfrm>
            <a:off x="1574375" y="1820375"/>
            <a:ext cx="59952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800"/>
              <a:buNone/>
              <a:defRPr sz="6800" b="0">
                <a:solidFill>
                  <a:schemeClr val="lt1"/>
                </a:solidFill>
              </a:defRPr>
            </a:lvl1pPr>
            <a:lvl2pPr lvl="1" algn="ctr">
              <a:spcBef>
                <a:spcPts val="0"/>
              </a:spcBef>
              <a:spcAft>
                <a:spcPts val="0"/>
              </a:spcAft>
              <a:buClr>
                <a:schemeClr val="lt1"/>
              </a:buClr>
              <a:buSzPts val="6800"/>
              <a:buNone/>
              <a:defRPr sz="6800" b="0">
                <a:solidFill>
                  <a:schemeClr val="lt1"/>
                </a:solidFill>
              </a:defRPr>
            </a:lvl2pPr>
            <a:lvl3pPr lvl="2" algn="ctr">
              <a:spcBef>
                <a:spcPts val="0"/>
              </a:spcBef>
              <a:spcAft>
                <a:spcPts val="0"/>
              </a:spcAft>
              <a:buClr>
                <a:schemeClr val="lt1"/>
              </a:buClr>
              <a:buSzPts val="6800"/>
              <a:buNone/>
              <a:defRPr sz="6800" b="0">
                <a:solidFill>
                  <a:schemeClr val="lt1"/>
                </a:solidFill>
              </a:defRPr>
            </a:lvl3pPr>
            <a:lvl4pPr lvl="3" algn="ctr">
              <a:spcBef>
                <a:spcPts val="0"/>
              </a:spcBef>
              <a:spcAft>
                <a:spcPts val="0"/>
              </a:spcAft>
              <a:buClr>
                <a:schemeClr val="lt1"/>
              </a:buClr>
              <a:buSzPts val="6800"/>
              <a:buNone/>
              <a:defRPr sz="6800" b="0">
                <a:solidFill>
                  <a:schemeClr val="lt1"/>
                </a:solidFill>
              </a:defRPr>
            </a:lvl4pPr>
            <a:lvl5pPr lvl="4" algn="ctr">
              <a:spcBef>
                <a:spcPts val="0"/>
              </a:spcBef>
              <a:spcAft>
                <a:spcPts val="0"/>
              </a:spcAft>
              <a:buClr>
                <a:schemeClr val="lt1"/>
              </a:buClr>
              <a:buSzPts val="6800"/>
              <a:buNone/>
              <a:defRPr sz="6800" b="0">
                <a:solidFill>
                  <a:schemeClr val="lt1"/>
                </a:solidFill>
              </a:defRPr>
            </a:lvl5pPr>
            <a:lvl6pPr lvl="5" algn="ctr">
              <a:spcBef>
                <a:spcPts val="0"/>
              </a:spcBef>
              <a:spcAft>
                <a:spcPts val="0"/>
              </a:spcAft>
              <a:buClr>
                <a:schemeClr val="lt1"/>
              </a:buClr>
              <a:buSzPts val="6800"/>
              <a:buNone/>
              <a:defRPr sz="6800" b="0">
                <a:solidFill>
                  <a:schemeClr val="lt1"/>
                </a:solidFill>
              </a:defRPr>
            </a:lvl6pPr>
            <a:lvl7pPr lvl="6" algn="ctr">
              <a:spcBef>
                <a:spcPts val="0"/>
              </a:spcBef>
              <a:spcAft>
                <a:spcPts val="0"/>
              </a:spcAft>
              <a:buClr>
                <a:schemeClr val="lt1"/>
              </a:buClr>
              <a:buSzPts val="6800"/>
              <a:buNone/>
              <a:defRPr sz="6800" b="0">
                <a:solidFill>
                  <a:schemeClr val="lt1"/>
                </a:solidFill>
              </a:defRPr>
            </a:lvl7pPr>
            <a:lvl8pPr lvl="7" algn="ctr">
              <a:spcBef>
                <a:spcPts val="0"/>
              </a:spcBef>
              <a:spcAft>
                <a:spcPts val="0"/>
              </a:spcAft>
              <a:buClr>
                <a:schemeClr val="lt1"/>
              </a:buClr>
              <a:buSzPts val="6800"/>
              <a:buNone/>
              <a:defRPr sz="6800" b="0">
                <a:solidFill>
                  <a:schemeClr val="lt1"/>
                </a:solidFill>
              </a:defRPr>
            </a:lvl8pPr>
            <a:lvl9pPr lvl="8" algn="ctr">
              <a:spcBef>
                <a:spcPts val="0"/>
              </a:spcBef>
              <a:spcAft>
                <a:spcPts val="0"/>
              </a:spcAft>
              <a:buClr>
                <a:schemeClr val="lt1"/>
              </a:buClr>
              <a:buSzPts val="6800"/>
              <a:buNone/>
              <a:defRPr sz="6800" b="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1663"/>
        <p:cNvGrpSpPr/>
        <p:nvPr/>
      </p:nvGrpSpPr>
      <p:grpSpPr>
        <a:xfrm>
          <a:off x="0" y="0"/>
          <a:ext cx="0" cy="0"/>
          <a:chOff x="0" y="0"/>
          <a:chExt cx="0" cy="0"/>
        </a:xfrm>
      </p:grpSpPr>
      <p:grpSp>
        <p:nvGrpSpPr>
          <p:cNvPr id="1664" name="Google Shape;1664;p11"/>
          <p:cNvGrpSpPr/>
          <p:nvPr/>
        </p:nvGrpSpPr>
        <p:grpSpPr>
          <a:xfrm>
            <a:off x="3" y="1362853"/>
            <a:ext cx="830992" cy="1847937"/>
            <a:chOff x="3" y="1439053"/>
            <a:chExt cx="830992" cy="1847937"/>
          </a:xfrm>
        </p:grpSpPr>
        <p:sp>
          <p:nvSpPr>
            <p:cNvPr id="1665" name="Google Shape;1665;p11"/>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6" name="Google Shape;1666;p11"/>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7" name="Google Shape;1667;p11"/>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668" name="Google Shape;1668;p11"/>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669" name="Google Shape;1669;p11"/>
          <p:cNvGrpSpPr/>
          <p:nvPr/>
        </p:nvGrpSpPr>
        <p:grpSpPr>
          <a:xfrm>
            <a:off x="1390437" y="-6"/>
            <a:ext cx="1603317" cy="405444"/>
            <a:chOff x="448987" y="-6"/>
            <a:chExt cx="1603317" cy="405444"/>
          </a:xfrm>
        </p:grpSpPr>
        <p:sp>
          <p:nvSpPr>
            <p:cNvPr id="1670" name="Google Shape;1670;p11"/>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1" name="Google Shape;1671;p11"/>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2" name="Google Shape;1672;p11"/>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3" name="Google Shape;1673;p11"/>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4" name="Google Shape;1674;p11"/>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5" name="Google Shape;1675;p11"/>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6" name="Google Shape;1676;p11"/>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7" name="Google Shape;1677;p11"/>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8" name="Google Shape;1678;p11"/>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79" name="Google Shape;1679;p11"/>
          <p:cNvGrpSpPr/>
          <p:nvPr/>
        </p:nvGrpSpPr>
        <p:grpSpPr>
          <a:xfrm>
            <a:off x="7935832" y="1674515"/>
            <a:ext cx="1207974" cy="1445876"/>
            <a:chOff x="5654182" y="1903115"/>
            <a:chExt cx="1207974" cy="1445876"/>
          </a:xfrm>
        </p:grpSpPr>
        <p:sp>
          <p:nvSpPr>
            <p:cNvPr id="1680" name="Google Shape;1680;p11"/>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1" name="Google Shape;1681;p11"/>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2" name="Google Shape;1682;p11"/>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3" name="Google Shape;1683;p11"/>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4" name="Google Shape;1684;p11"/>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5" name="Google Shape;1685;p11"/>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6" name="Google Shape;1686;p11"/>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7" name="Google Shape;1687;p11"/>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8" name="Google Shape;1688;p11"/>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9" name="Google Shape;1689;p11"/>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0" name="Google Shape;1690;p11"/>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1" name="Google Shape;1691;p11"/>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2" name="Google Shape;1692;p11"/>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3" name="Google Shape;1693;p11"/>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94" name="Google Shape;1694;p11"/>
          <p:cNvGrpSpPr/>
          <p:nvPr/>
        </p:nvGrpSpPr>
        <p:grpSpPr>
          <a:xfrm>
            <a:off x="8106707" y="3508074"/>
            <a:ext cx="1037098" cy="1476031"/>
            <a:chOff x="5825057" y="3508074"/>
            <a:chExt cx="1037098" cy="1476031"/>
          </a:xfrm>
        </p:grpSpPr>
        <p:sp>
          <p:nvSpPr>
            <p:cNvPr id="1695" name="Google Shape;1695;p11"/>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6" name="Google Shape;1696;p11"/>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7" name="Google Shape;1697;p11"/>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98" name="Google Shape;1698;p11"/>
          <p:cNvGrpSpPr/>
          <p:nvPr/>
        </p:nvGrpSpPr>
        <p:grpSpPr>
          <a:xfrm>
            <a:off x="3462913" y="4724358"/>
            <a:ext cx="2218152" cy="422263"/>
            <a:chOff x="2330363" y="4724358"/>
            <a:chExt cx="2218152" cy="422263"/>
          </a:xfrm>
        </p:grpSpPr>
        <p:sp>
          <p:nvSpPr>
            <p:cNvPr id="1699" name="Google Shape;1699;p11"/>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0" name="Google Shape;1700;p11"/>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1" name="Google Shape;1701;p11"/>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2" name="Google Shape;1702;p11"/>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3" name="Google Shape;1703;p11"/>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4" name="Google Shape;1704;p11"/>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5" name="Google Shape;1705;p11"/>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6" name="Google Shape;1706;p11"/>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7" name="Google Shape;1707;p11"/>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8" name="Google Shape;1708;p11"/>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9" name="Google Shape;1709;p11"/>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0" name="Google Shape;1710;p11"/>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1" name="Google Shape;1711;p11"/>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2" name="Google Shape;1712;p11"/>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3" name="Google Shape;1713;p11"/>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4" name="Google Shape;1714;p11"/>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5" name="Google Shape;1715;p11"/>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6" name="Google Shape;1716;p11"/>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7" name="Google Shape;1717;p11"/>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8" name="Google Shape;1718;p11"/>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9" name="Google Shape;1719;p11"/>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0" name="Google Shape;1720;p11"/>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1" name="Google Shape;1721;p11"/>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2" name="Google Shape;1722;p11"/>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3" name="Google Shape;1723;p11"/>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4" name="Google Shape;1724;p11"/>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5" name="Google Shape;1725;p11"/>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6" name="Google Shape;1726;p11"/>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7" name="Google Shape;1727;p11"/>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8" name="Google Shape;1728;p11"/>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9" name="Google Shape;1729;p11"/>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0" name="Google Shape;1730;p11"/>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1" name="Google Shape;1731;p11"/>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2" name="Google Shape;1732;p11"/>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3" name="Google Shape;1733;p11"/>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4" name="Google Shape;1734;p11"/>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5" name="Google Shape;1735;p11"/>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6" name="Google Shape;1736;p11"/>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7" name="Google Shape;1737;p11"/>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8" name="Google Shape;1738;p11"/>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9" name="Google Shape;1739;p11"/>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0" name="Google Shape;1740;p11"/>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1" name="Google Shape;1741;p11"/>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2" name="Google Shape;1742;p11"/>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3" name="Google Shape;1743;p11"/>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4" name="Google Shape;1744;p11"/>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5" name="Google Shape;1745;p11"/>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6" name="Google Shape;1746;p11"/>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7" name="Google Shape;1747;p11"/>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8" name="Google Shape;1748;p11"/>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9" name="Google Shape;1749;p11"/>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0" name="Google Shape;1750;p11"/>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1" name="Google Shape;1751;p11"/>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2" name="Google Shape;1752;p11"/>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3" name="Google Shape;1753;p11"/>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4" name="Google Shape;1754;p11"/>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5" name="Google Shape;1755;p11"/>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6" name="Google Shape;1756;p11"/>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7" name="Google Shape;1757;p11"/>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58" name="Google Shape;1758;p11"/>
          <p:cNvGrpSpPr/>
          <p:nvPr/>
        </p:nvGrpSpPr>
        <p:grpSpPr>
          <a:xfrm>
            <a:off x="669098" y="3632076"/>
            <a:ext cx="366930" cy="1514545"/>
            <a:chOff x="135698" y="3632076"/>
            <a:chExt cx="366930" cy="1514545"/>
          </a:xfrm>
        </p:grpSpPr>
        <p:sp>
          <p:nvSpPr>
            <p:cNvPr id="1759" name="Google Shape;1759;p11"/>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0" name="Google Shape;1760;p11"/>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1" name="Google Shape;1761;p11"/>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2" name="Google Shape;1762;p11"/>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3" name="Google Shape;1763;p11"/>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4" name="Google Shape;1764;p11"/>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5" name="Google Shape;1765;p11"/>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6" name="Google Shape;1766;p11"/>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7" name="Google Shape;1767;p11"/>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8" name="Google Shape;1768;p11"/>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9" name="Google Shape;1769;p11"/>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0" name="Google Shape;1770;p11"/>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1" name="Google Shape;1771;p11"/>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2" name="Google Shape;1772;p11"/>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3" name="Google Shape;1773;p11"/>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74" name="Google Shape;1774;p1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color">
  <p:cSld name="BLANK_1_1">
    <p:bg>
      <p:bgPr>
        <a:solidFill>
          <a:schemeClr val="accent1"/>
        </a:solidFill>
        <a:effectLst/>
      </p:bgPr>
    </p:bg>
    <p:spTree>
      <p:nvGrpSpPr>
        <p:cNvPr id="1" name="Shape 1775"/>
        <p:cNvGrpSpPr/>
        <p:nvPr/>
      </p:nvGrpSpPr>
      <p:grpSpPr>
        <a:xfrm>
          <a:off x="0" y="0"/>
          <a:ext cx="0" cy="0"/>
          <a:chOff x="0" y="0"/>
          <a:chExt cx="0" cy="0"/>
        </a:xfrm>
      </p:grpSpPr>
      <p:grpSp>
        <p:nvGrpSpPr>
          <p:cNvPr id="1776" name="Google Shape;1776;p12"/>
          <p:cNvGrpSpPr/>
          <p:nvPr/>
        </p:nvGrpSpPr>
        <p:grpSpPr>
          <a:xfrm>
            <a:off x="3" y="1362853"/>
            <a:ext cx="830992" cy="1847937"/>
            <a:chOff x="3" y="1439053"/>
            <a:chExt cx="830992" cy="1847937"/>
          </a:xfrm>
        </p:grpSpPr>
        <p:sp>
          <p:nvSpPr>
            <p:cNvPr id="1777" name="Google Shape;1777;p12"/>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8" name="Google Shape;1778;p12"/>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9" name="Google Shape;1779;p12"/>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80" name="Google Shape;1780;p12"/>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781" name="Google Shape;1781;p12"/>
          <p:cNvGrpSpPr/>
          <p:nvPr/>
        </p:nvGrpSpPr>
        <p:grpSpPr>
          <a:xfrm>
            <a:off x="1390437" y="-6"/>
            <a:ext cx="1603317" cy="405444"/>
            <a:chOff x="448987" y="-6"/>
            <a:chExt cx="1603317" cy="405444"/>
          </a:xfrm>
        </p:grpSpPr>
        <p:sp>
          <p:nvSpPr>
            <p:cNvPr id="1782" name="Google Shape;1782;p12"/>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3" name="Google Shape;1783;p12"/>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4" name="Google Shape;1784;p12"/>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5" name="Google Shape;1785;p12"/>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6" name="Google Shape;1786;p12"/>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7" name="Google Shape;1787;p12"/>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8" name="Google Shape;1788;p12"/>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9" name="Google Shape;1789;p12"/>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0" name="Google Shape;1790;p12"/>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91" name="Google Shape;1791;p12"/>
          <p:cNvGrpSpPr/>
          <p:nvPr/>
        </p:nvGrpSpPr>
        <p:grpSpPr>
          <a:xfrm>
            <a:off x="7935832" y="1674515"/>
            <a:ext cx="1207974" cy="1445876"/>
            <a:chOff x="5654182" y="1903115"/>
            <a:chExt cx="1207974" cy="1445876"/>
          </a:xfrm>
        </p:grpSpPr>
        <p:sp>
          <p:nvSpPr>
            <p:cNvPr id="1792" name="Google Shape;1792;p12"/>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3" name="Google Shape;1793;p12"/>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4" name="Google Shape;1794;p12"/>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5" name="Google Shape;1795;p12"/>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6" name="Google Shape;1796;p12"/>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7" name="Google Shape;1797;p12"/>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8" name="Google Shape;1798;p12"/>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9" name="Google Shape;1799;p12"/>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0" name="Google Shape;1800;p12"/>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1" name="Google Shape;1801;p12"/>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2" name="Google Shape;1802;p12"/>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3" name="Google Shape;1803;p12"/>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4" name="Google Shape;1804;p12"/>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5" name="Google Shape;1805;p12"/>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06" name="Google Shape;1806;p12"/>
          <p:cNvGrpSpPr/>
          <p:nvPr/>
        </p:nvGrpSpPr>
        <p:grpSpPr>
          <a:xfrm>
            <a:off x="8106707" y="3508074"/>
            <a:ext cx="1037098" cy="1476031"/>
            <a:chOff x="5825057" y="3508074"/>
            <a:chExt cx="1037098" cy="1476031"/>
          </a:xfrm>
        </p:grpSpPr>
        <p:sp>
          <p:nvSpPr>
            <p:cNvPr id="1807" name="Google Shape;1807;p12"/>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8" name="Google Shape;1808;p12"/>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9" name="Google Shape;1809;p12"/>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10" name="Google Shape;1810;p12"/>
          <p:cNvGrpSpPr/>
          <p:nvPr/>
        </p:nvGrpSpPr>
        <p:grpSpPr>
          <a:xfrm>
            <a:off x="3462913" y="4724358"/>
            <a:ext cx="2218152" cy="422263"/>
            <a:chOff x="2330363" y="4724358"/>
            <a:chExt cx="2218152" cy="422263"/>
          </a:xfrm>
        </p:grpSpPr>
        <p:sp>
          <p:nvSpPr>
            <p:cNvPr id="1811" name="Google Shape;1811;p12"/>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2" name="Google Shape;1812;p12"/>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3" name="Google Shape;1813;p12"/>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4" name="Google Shape;1814;p12"/>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5" name="Google Shape;1815;p12"/>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6" name="Google Shape;1816;p12"/>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7" name="Google Shape;1817;p12"/>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8" name="Google Shape;1818;p12"/>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9" name="Google Shape;1819;p12"/>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0" name="Google Shape;1820;p12"/>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1" name="Google Shape;1821;p12"/>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2" name="Google Shape;1822;p12"/>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3" name="Google Shape;1823;p12"/>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4" name="Google Shape;1824;p12"/>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5" name="Google Shape;1825;p12"/>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6" name="Google Shape;1826;p12"/>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7" name="Google Shape;1827;p12"/>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8" name="Google Shape;1828;p12"/>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9" name="Google Shape;1829;p12"/>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0" name="Google Shape;1830;p12"/>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1" name="Google Shape;1831;p12"/>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2" name="Google Shape;1832;p12"/>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3" name="Google Shape;1833;p12"/>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4" name="Google Shape;1834;p12"/>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5" name="Google Shape;1835;p12"/>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6" name="Google Shape;1836;p12"/>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7" name="Google Shape;1837;p12"/>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8" name="Google Shape;1838;p12"/>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9" name="Google Shape;1839;p12"/>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0" name="Google Shape;1840;p12"/>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1" name="Google Shape;1841;p12"/>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2" name="Google Shape;1842;p12"/>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3" name="Google Shape;1843;p12"/>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4" name="Google Shape;1844;p12"/>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5" name="Google Shape;1845;p12"/>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6" name="Google Shape;1846;p12"/>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7" name="Google Shape;1847;p12"/>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8" name="Google Shape;1848;p12"/>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9" name="Google Shape;1849;p12"/>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0" name="Google Shape;1850;p12"/>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1" name="Google Shape;1851;p12"/>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2" name="Google Shape;1852;p12"/>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3" name="Google Shape;1853;p12"/>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4" name="Google Shape;1854;p12"/>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5" name="Google Shape;1855;p12"/>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6" name="Google Shape;1856;p12"/>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7" name="Google Shape;1857;p12"/>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8" name="Google Shape;1858;p12"/>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9" name="Google Shape;1859;p12"/>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0" name="Google Shape;1860;p12"/>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1" name="Google Shape;1861;p12"/>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2" name="Google Shape;1862;p12"/>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3" name="Google Shape;1863;p12"/>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4" name="Google Shape;1864;p12"/>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5" name="Google Shape;1865;p12"/>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6" name="Google Shape;1866;p12"/>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7" name="Google Shape;1867;p12"/>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8" name="Google Shape;1868;p12"/>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9" name="Google Shape;1869;p12"/>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70" name="Google Shape;1870;p12"/>
          <p:cNvGrpSpPr/>
          <p:nvPr/>
        </p:nvGrpSpPr>
        <p:grpSpPr>
          <a:xfrm>
            <a:off x="669098" y="3632076"/>
            <a:ext cx="366930" cy="1514545"/>
            <a:chOff x="135698" y="3632076"/>
            <a:chExt cx="366930" cy="1514545"/>
          </a:xfrm>
        </p:grpSpPr>
        <p:sp>
          <p:nvSpPr>
            <p:cNvPr id="1871" name="Google Shape;1871;p12"/>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2" name="Google Shape;1872;p12"/>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3" name="Google Shape;1873;p12"/>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4" name="Google Shape;1874;p12"/>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5" name="Google Shape;1875;p12"/>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6" name="Google Shape;1876;p12"/>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7" name="Google Shape;1877;p12"/>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8" name="Google Shape;1878;p12"/>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9" name="Google Shape;1879;p12"/>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0" name="Google Shape;1880;p12"/>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1" name="Google Shape;1881;p12"/>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2" name="Google Shape;1882;p12"/>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3" name="Google Shape;1883;p12"/>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4" name="Google Shape;1884;p12"/>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5" name="Google Shape;1885;p12"/>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886" name="Google Shape;1886;p1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EFEDEE"/>
            </a:gs>
            <a:gs pos="52999">
              <a:srgbClr val="F1EFF0"/>
            </a:gs>
            <a:gs pos="77000">
              <a:srgbClr val="EFEDEE"/>
            </a:gs>
            <a:gs pos="100000">
              <a:srgbClr val="EFEBEC"/>
            </a:gs>
          </a:gsLst>
          <a:lin ang="5400012" scaled="0"/>
        </a:gradFill>
        <a:effectLst/>
      </p:bgPr>
    </p:bg>
    <p:spTree>
      <p:nvGrpSpPr>
        <p:cNvPr id="1" name="Shape 1897"/>
        <p:cNvGrpSpPr/>
        <p:nvPr/>
      </p:nvGrpSpPr>
      <p:grpSpPr>
        <a:xfrm>
          <a:off x="0" y="0"/>
          <a:ext cx="0" cy="0"/>
          <a:chOff x="0" y="0"/>
          <a:chExt cx="0" cy="0"/>
        </a:xfrm>
      </p:grpSpPr>
      <p:sp>
        <p:nvSpPr>
          <p:cNvPr id="1898" name="Google Shape;1898;p14"/>
          <p:cNvSpPr txBox="1">
            <a:spLocks noGrp="1"/>
          </p:cNvSpPr>
          <p:nvPr>
            <p:ph type="title"/>
          </p:nvPr>
        </p:nvSpPr>
        <p:spPr>
          <a:xfrm>
            <a:off x="628650" y="122611"/>
            <a:ext cx="7886700" cy="554400"/>
          </a:xfrm>
          <a:prstGeom prst="rect">
            <a:avLst/>
          </a:prstGeom>
          <a:noFill/>
          <a:ln>
            <a:noFill/>
          </a:ln>
        </p:spPr>
        <p:txBody>
          <a:bodyPr spcFirstLastPara="1" wrap="square" lIns="68575" tIns="34275" rIns="0" bIns="34275" anchor="t" anchorCtr="0">
            <a:noAutofit/>
          </a:bodyPr>
          <a:lstStyle>
            <a:lvl1pPr lvl="0" algn="l" rtl="0">
              <a:lnSpc>
                <a:spcPct val="90000"/>
              </a:lnSpc>
              <a:spcBef>
                <a:spcPts val="0"/>
              </a:spcBef>
              <a:spcAft>
                <a:spcPts val="0"/>
              </a:spcAft>
              <a:buClr>
                <a:schemeClr val="dk1"/>
              </a:buClr>
              <a:buSzPts val="2700"/>
              <a:buFont typeface="Helvetica Neue"/>
              <a:buNone/>
              <a:defRPr sz="27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09"/>
        <p:cNvGrpSpPr/>
        <p:nvPr/>
      </p:nvGrpSpPr>
      <p:grpSpPr>
        <a:xfrm>
          <a:off x="0" y="0"/>
          <a:ext cx="0" cy="0"/>
          <a:chOff x="0" y="0"/>
          <a:chExt cx="0" cy="0"/>
        </a:xfrm>
      </p:grpSpPr>
      <p:sp>
        <p:nvSpPr>
          <p:cNvPr id="1910" name="Google Shape;1910;p16"/>
          <p:cNvSpPr txBox="1">
            <a:spLocks noGrp="1"/>
          </p:cNvSpPr>
          <p:nvPr>
            <p:ph type="title"/>
          </p:nvPr>
        </p:nvSpPr>
        <p:spPr>
          <a:xfrm>
            <a:off x="628650" y="122611"/>
            <a:ext cx="7886700" cy="554400"/>
          </a:xfrm>
          <a:prstGeom prst="rect">
            <a:avLst/>
          </a:prstGeom>
          <a:noFill/>
          <a:ln>
            <a:noFill/>
          </a:ln>
        </p:spPr>
        <p:txBody>
          <a:bodyPr spcFirstLastPara="1" wrap="square" lIns="68575" tIns="34275" rIns="0" bIns="34275" anchor="t" anchorCtr="0">
            <a:noAutofit/>
          </a:bodyPr>
          <a:lstStyle>
            <a:lvl1pPr lvl="0" algn="l" rtl="0">
              <a:lnSpc>
                <a:spcPct val="90000"/>
              </a:lnSpc>
              <a:spcBef>
                <a:spcPts val="0"/>
              </a:spcBef>
              <a:spcAft>
                <a:spcPts val="0"/>
              </a:spcAft>
              <a:buClr>
                <a:schemeClr val="lt1"/>
              </a:buClr>
              <a:buSzPts val="2700"/>
              <a:buFont typeface="Helvetica Neue"/>
              <a:buNone/>
              <a:defRPr sz="27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5"/>
        </a:solidFill>
        <a:effectLst/>
      </p:bgPr>
    </p:bg>
    <p:spTree>
      <p:nvGrpSpPr>
        <p:cNvPr id="1" name="Shape 212"/>
        <p:cNvGrpSpPr/>
        <p:nvPr/>
      </p:nvGrpSpPr>
      <p:grpSpPr>
        <a:xfrm>
          <a:off x="0" y="0"/>
          <a:ext cx="0" cy="0"/>
          <a:chOff x="0" y="0"/>
          <a:chExt cx="0" cy="0"/>
        </a:xfrm>
      </p:grpSpPr>
      <p:sp>
        <p:nvSpPr>
          <p:cNvPr id="213" name="Google Shape;213;p3"/>
          <p:cNvSpPr/>
          <p:nvPr/>
        </p:nvSpPr>
        <p:spPr>
          <a:xfrm>
            <a:off x="-41" y="3467769"/>
            <a:ext cx="1054449" cy="1673686"/>
          </a:xfrm>
          <a:custGeom>
            <a:avLst/>
            <a:gdLst/>
            <a:ahLst/>
            <a:cxnLst/>
            <a:rect l="l" t="t" r="r" b="b"/>
            <a:pathLst>
              <a:path w="21212" h="33669" extrusionOk="0">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214" name="Google Shape;214;p3"/>
          <p:cNvGrpSpPr/>
          <p:nvPr/>
        </p:nvGrpSpPr>
        <p:grpSpPr>
          <a:xfrm>
            <a:off x="6696046" y="-1"/>
            <a:ext cx="1938143" cy="1277000"/>
            <a:chOff x="4793246" y="-1"/>
            <a:chExt cx="1938143" cy="1277000"/>
          </a:xfrm>
        </p:grpSpPr>
        <p:sp>
          <p:nvSpPr>
            <p:cNvPr id="215" name="Google Shape;215;p3"/>
            <p:cNvSpPr/>
            <p:nvPr/>
          </p:nvSpPr>
          <p:spPr>
            <a:xfrm>
              <a:off x="4793246" y="-1"/>
              <a:ext cx="1938143" cy="1277000"/>
            </a:xfrm>
            <a:custGeom>
              <a:avLst/>
              <a:gdLst/>
              <a:ahLst/>
              <a:cxnLst/>
              <a:rect l="l" t="t" r="r" b="b"/>
              <a:pathLst>
                <a:path w="38989" h="25689" extrusionOk="0">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6" name="Google Shape;216;p3"/>
            <p:cNvSpPr/>
            <p:nvPr/>
          </p:nvSpPr>
          <p:spPr>
            <a:xfrm>
              <a:off x="6045142" y="860231"/>
              <a:ext cx="107175" cy="100464"/>
            </a:xfrm>
            <a:custGeom>
              <a:avLst/>
              <a:gdLst/>
              <a:ahLst/>
              <a:cxnLst/>
              <a:rect l="l" t="t" r="r" b="b"/>
              <a:pathLst>
                <a:path w="2156" h="2021" extrusionOk="0">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7" name="Google Shape;217;p3"/>
            <p:cNvSpPr/>
            <p:nvPr/>
          </p:nvSpPr>
          <p:spPr>
            <a:xfrm>
              <a:off x="6071936" y="890355"/>
              <a:ext cx="51947" cy="40215"/>
            </a:xfrm>
            <a:custGeom>
              <a:avLst/>
              <a:gdLst/>
              <a:ahLst/>
              <a:cxnLst/>
              <a:rect l="l" t="t" r="r" b="b"/>
              <a:pathLst>
                <a:path w="1045" h="809" extrusionOk="0">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8" name="Google Shape;218;p3"/>
            <p:cNvSpPr/>
            <p:nvPr/>
          </p:nvSpPr>
          <p:spPr>
            <a:xfrm>
              <a:off x="4974041" y="-1"/>
              <a:ext cx="1611747" cy="1119668"/>
            </a:xfrm>
            <a:custGeom>
              <a:avLst/>
              <a:gdLst/>
              <a:ahLst/>
              <a:cxnLst/>
              <a:rect l="l" t="t" r="r" b="b"/>
              <a:pathLst>
                <a:path w="32423" h="22524" extrusionOk="0">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19" name="Google Shape;219;p3"/>
          <p:cNvGrpSpPr/>
          <p:nvPr/>
        </p:nvGrpSpPr>
        <p:grpSpPr>
          <a:xfrm>
            <a:off x="7378198" y="3737197"/>
            <a:ext cx="1034366" cy="1228533"/>
            <a:chOff x="5482823" y="3737197"/>
            <a:chExt cx="1034366" cy="1228533"/>
          </a:xfrm>
        </p:grpSpPr>
        <p:sp>
          <p:nvSpPr>
            <p:cNvPr id="220" name="Google Shape;220;p3"/>
            <p:cNvSpPr/>
            <p:nvPr/>
          </p:nvSpPr>
          <p:spPr>
            <a:xfrm>
              <a:off x="5996626" y="3790784"/>
              <a:ext cx="222651" cy="138939"/>
            </a:xfrm>
            <a:custGeom>
              <a:avLst/>
              <a:gdLst/>
              <a:ahLst/>
              <a:cxnLst/>
              <a:rect l="l" t="t" r="r" b="b"/>
              <a:pathLst>
                <a:path w="4479" h="2795" extrusionOk="0">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1" name="Google Shape;221;p3"/>
            <p:cNvSpPr/>
            <p:nvPr/>
          </p:nvSpPr>
          <p:spPr>
            <a:xfrm>
              <a:off x="5482823" y="3737197"/>
              <a:ext cx="1034366" cy="1228533"/>
            </a:xfrm>
            <a:custGeom>
              <a:avLst/>
              <a:gdLst/>
              <a:ahLst/>
              <a:cxnLst/>
              <a:rect l="l" t="t" r="r" b="b"/>
              <a:pathLst>
                <a:path w="20808" h="24714" extrusionOk="0">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2" name="Google Shape;222;p3"/>
            <p:cNvSpPr/>
            <p:nvPr/>
          </p:nvSpPr>
          <p:spPr>
            <a:xfrm>
              <a:off x="6189103" y="4557312"/>
              <a:ext cx="148981" cy="220961"/>
            </a:xfrm>
            <a:custGeom>
              <a:avLst/>
              <a:gdLst/>
              <a:ahLst/>
              <a:cxnLst/>
              <a:rect l="l" t="t" r="r" b="b"/>
              <a:pathLst>
                <a:path w="2997" h="4445" extrusionOk="0">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3" name="Google Shape;223;p3"/>
            <p:cNvSpPr/>
            <p:nvPr/>
          </p:nvSpPr>
          <p:spPr>
            <a:xfrm>
              <a:off x="5571506" y="3882797"/>
              <a:ext cx="659453" cy="175824"/>
            </a:xfrm>
            <a:custGeom>
              <a:avLst/>
              <a:gdLst/>
              <a:ahLst/>
              <a:cxnLst/>
              <a:rect l="l" t="t" r="r" b="b"/>
              <a:pathLst>
                <a:path w="13266" h="3537" extrusionOk="0">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4" name="Google Shape;224;p3"/>
            <p:cNvSpPr/>
            <p:nvPr/>
          </p:nvSpPr>
          <p:spPr>
            <a:xfrm>
              <a:off x="6379890" y="4691181"/>
              <a:ext cx="31814" cy="16802"/>
            </a:xfrm>
            <a:custGeom>
              <a:avLst/>
              <a:gdLst/>
              <a:ahLst/>
              <a:cxnLst/>
              <a:rect l="l" t="t" r="r" b="b"/>
              <a:pathLst>
                <a:path w="640" h="338" extrusionOk="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5" name="Google Shape;225;p3"/>
            <p:cNvSpPr/>
            <p:nvPr/>
          </p:nvSpPr>
          <p:spPr>
            <a:xfrm>
              <a:off x="6378199" y="4674429"/>
              <a:ext cx="23463" cy="15112"/>
            </a:xfrm>
            <a:custGeom>
              <a:avLst/>
              <a:gdLst/>
              <a:ahLst/>
              <a:cxnLst/>
              <a:rect l="l" t="t" r="r" b="b"/>
              <a:pathLst>
                <a:path w="472" h="304" extrusionOk="0">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6" name="Google Shape;226;p3"/>
            <p:cNvSpPr/>
            <p:nvPr/>
          </p:nvSpPr>
          <p:spPr>
            <a:xfrm>
              <a:off x="6327992" y="4632623"/>
              <a:ext cx="120547" cy="108815"/>
            </a:xfrm>
            <a:custGeom>
              <a:avLst/>
              <a:gdLst/>
              <a:ahLst/>
              <a:cxnLst/>
              <a:rect l="l" t="t" r="r" b="b"/>
              <a:pathLst>
                <a:path w="2425" h="2189" extrusionOk="0">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7" name="Google Shape;227;p3"/>
            <p:cNvSpPr/>
            <p:nvPr/>
          </p:nvSpPr>
          <p:spPr>
            <a:xfrm>
              <a:off x="6229268" y="3896219"/>
              <a:ext cx="71980" cy="234333"/>
            </a:xfrm>
            <a:custGeom>
              <a:avLst/>
              <a:gdLst/>
              <a:ahLst/>
              <a:cxnLst/>
              <a:rect l="l" t="t" r="r" b="b"/>
              <a:pathLst>
                <a:path w="1448" h="4714" extrusionOk="0">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8" name="Google Shape;228;p3"/>
            <p:cNvSpPr/>
            <p:nvPr/>
          </p:nvSpPr>
          <p:spPr>
            <a:xfrm>
              <a:off x="5559774" y="3927984"/>
              <a:ext cx="333107" cy="88782"/>
            </a:xfrm>
            <a:custGeom>
              <a:avLst/>
              <a:gdLst/>
              <a:ahLst/>
              <a:cxnLst/>
              <a:rect l="l" t="t" r="r" b="b"/>
              <a:pathLst>
                <a:path w="6701" h="1786" extrusionOk="0">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9" name="Google Shape;229;p3"/>
            <p:cNvSpPr/>
            <p:nvPr/>
          </p:nvSpPr>
          <p:spPr>
            <a:xfrm>
              <a:off x="5650197" y="3956468"/>
              <a:ext cx="562369" cy="262817"/>
            </a:xfrm>
            <a:custGeom>
              <a:avLst/>
              <a:gdLst/>
              <a:ahLst/>
              <a:cxnLst/>
              <a:rect l="l" t="t" r="r" b="b"/>
              <a:pathLst>
                <a:path w="11313" h="5287" extrusionOk="0">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0" name="Google Shape;230;p3"/>
            <p:cNvSpPr/>
            <p:nvPr/>
          </p:nvSpPr>
          <p:spPr>
            <a:xfrm>
              <a:off x="5568175" y="4056882"/>
              <a:ext cx="61939" cy="241044"/>
            </a:xfrm>
            <a:custGeom>
              <a:avLst/>
              <a:gdLst/>
              <a:ahLst/>
              <a:cxnLst/>
              <a:rect l="l" t="t" r="r" b="b"/>
              <a:pathLst>
                <a:path w="1246" h="4849" extrusionOk="0">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1" name="Google Shape;231;p3"/>
            <p:cNvSpPr/>
            <p:nvPr/>
          </p:nvSpPr>
          <p:spPr>
            <a:xfrm>
              <a:off x="5625093" y="4127172"/>
              <a:ext cx="664474" cy="175775"/>
            </a:xfrm>
            <a:custGeom>
              <a:avLst/>
              <a:gdLst/>
              <a:ahLst/>
              <a:cxnLst/>
              <a:rect l="l" t="t" r="r" b="b"/>
              <a:pathLst>
                <a:path w="13367" h="3536" extrusionOk="0">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2" name="Google Shape;232;p3"/>
            <p:cNvSpPr/>
            <p:nvPr/>
          </p:nvSpPr>
          <p:spPr>
            <a:xfrm>
              <a:off x="5804148" y="4471960"/>
              <a:ext cx="30174" cy="48567"/>
            </a:xfrm>
            <a:custGeom>
              <a:avLst/>
              <a:gdLst/>
              <a:ahLst/>
              <a:cxnLst/>
              <a:rect l="l" t="t" r="r" b="b"/>
              <a:pathLst>
                <a:path w="607" h="977" extrusionOk="0">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3" name="Google Shape;233;p3"/>
            <p:cNvSpPr/>
            <p:nvPr/>
          </p:nvSpPr>
          <p:spPr>
            <a:xfrm>
              <a:off x="6302889" y="4356434"/>
              <a:ext cx="15112" cy="11781"/>
            </a:xfrm>
            <a:custGeom>
              <a:avLst/>
              <a:gdLst/>
              <a:ahLst/>
              <a:cxnLst/>
              <a:rect l="l" t="t" r="r" b="b"/>
              <a:pathLst>
                <a:path w="304" h="237" extrusionOk="0">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4" name="Google Shape;234;p3"/>
            <p:cNvSpPr/>
            <p:nvPr/>
          </p:nvSpPr>
          <p:spPr>
            <a:xfrm>
              <a:off x="6329683" y="4455208"/>
              <a:ext cx="30174" cy="55278"/>
            </a:xfrm>
            <a:custGeom>
              <a:avLst/>
              <a:gdLst/>
              <a:ahLst/>
              <a:cxnLst/>
              <a:rect l="l" t="t" r="r" b="b"/>
              <a:pathLst>
                <a:path w="607" h="1112" extrusionOk="0">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5" name="Google Shape;235;p3"/>
            <p:cNvSpPr/>
            <p:nvPr/>
          </p:nvSpPr>
          <p:spPr>
            <a:xfrm>
              <a:off x="6287827" y="4418373"/>
              <a:ext cx="117216" cy="113886"/>
            </a:xfrm>
            <a:custGeom>
              <a:avLst/>
              <a:gdLst/>
              <a:ahLst/>
              <a:cxnLst/>
              <a:rect l="l" t="t" r="r" b="b"/>
              <a:pathLst>
                <a:path w="2358" h="2291" extrusionOk="0">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6" name="Google Shape;236;p3"/>
            <p:cNvSpPr/>
            <p:nvPr/>
          </p:nvSpPr>
          <p:spPr>
            <a:xfrm>
              <a:off x="6130495" y="4349773"/>
              <a:ext cx="125567" cy="108815"/>
            </a:xfrm>
            <a:custGeom>
              <a:avLst/>
              <a:gdLst/>
              <a:ahLst/>
              <a:cxnLst/>
              <a:rect l="l" t="t" r="r" b="b"/>
              <a:pathLst>
                <a:path w="2526" h="2189" extrusionOk="0">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7" name="Google Shape;237;p3"/>
            <p:cNvSpPr/>
            <p:nvPr/>
          </p:nvSpPr>
          <p:spPr>
            <a:xfrm>
              <a:off x="6013328" y="4376517"/>
              <a:ext cx="125617" cy="115576"/>
            </a:xfrm>
            <a:custGeom>
              <a:avLst/>
              <a:gdLst/>
              <a:ahLst/>
              <a:cxnLst/>
              <a:rect l="l" t="t" r="r" b="b"/>
              <a:pathLst>
                <a:path w="2527" h="2325" extrusionOk="0">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8" name="Google Shape;238;p3"/>
            <p:cNvSpPr/>
            <p:nvPr/>
          </p:nvSpPr>
          <p:spPr>
            <a:xfrm>
              <a:off x="6311240" y="4351414"/>
              <a:ext cx="25153" cy="61988"/>
            </a:xfrm>
            <a:custGeom>
              <a:avLst/>
              <a:gdLst/>
              <a:ahLst/>
              <a:cxnLst/>
              <a:rect l="l" t="t" r="r" b="b"/>
              <a:pathLst>
                <a:path w="506" h="1247" extrusionOk="0">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9" name="Google Shape;239;p3"/>
            <p:cNvSpPr/>
            <p:nvPr/>
          </p:nvSpPr>
          <p:spPr>
            <a:xfrm>
              <a:off x="6080287" y="4512126"/>
              <a:ext cx="31864" cy="55278"/>
            </a:xfrm>
            <a:custGeom>
              <a:avLst/>
              <a:gdLst/>
              <a:ahLst/>
              <a:cxnLst/>
              <a:rect l="l" t="t" r="r" b="b"/>
              <a:pathLst>
                <a:path w="641" h="1112" extrusionOk="0">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0" name="Google Shape;240;p3"/>
            <p:cNvSpPr/>
            <p:nvPr/>
          </p:nvSpPr>
          <p:spPr>
            <a:xfrm>
              <a:off x="6035101" y="4478621"/>
              <a:ext cx="125567" cy="110505"/>
            </a:xfrm>
            <a:custGeom>
              <a:avLst/>
              <a:gdLst/>
              <a:ahLst/>
              <a:cxnLst/>
              <a:rect l="l" t="t" r="r" b="b"/>
              <a:pathLst>
                <a:path w="2526" h="2223" extrusionOk="0">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1" name="Google Shape;241;p3"/>
            <p:cNvSpPr/>
            <p:nvPr/>
          </p:nvSpPr>
          <p:spPr>
            <a:xfrm>
              <a:off x="6341364" y="4378207"/>
              <a:ext cx="11781" cy="13422"/>
            </a:xfrm>
            <a:custGeom>
              <a:avLst/>
              <a:gdLst/>
              <a:ahLst/>
              <a:cxnLst/>
              <a:rect l="l" t="t" r="r" b="b"/>
              <a:pathLst>
                <a:path w="237" h="270" extrusionOk="0">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2" name="Google Shape;242;p3"/>
            <p:cNvSpPr/>
            <p:nvPr/>
          </p:nvSpPr>
          <p:spPr>
            <a:xfrm>
              <a:off x="6205805" y="4490353"/>
              <a:ext cx="28534" cy="16802"/>
            </a:xfrm>
            <a:custGeom>
              <a:avLst/>
              <a:gdLst/>
              <a:ahLst/>
              <a:cxnLst/>
              <a:rect l="l" t="t" r="r" b="b"/>
              <a:pathLst>
                <a:path w="574" h="338" extrusionOk="0">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3" name="Google Shape;243;p3"/>
            <p:cNvSpPr/>
            <p:nvPr/>
          </p:nvSpPr>
          <p:spPr>
            <a:xfrm>
              <a:off x="6304579" y="4530519"/>
              <a:ext cx="120547" cy="108815"/>
            </a:xfrm>
            <a:custGeom>
              <a:avLst/>
              <a:gdLst/>
              <a:ahLst/>
              <a:cxnLst/>
              <a:rect l="l" t="t" r="r" b="b"/>
              <a:pathLst>
                <a:path w="2425" h="2189" extrusionOk="0">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4" name="Google Shape;244;p3"/>
            <p:cNvSpPr/>
            <p:nvPr/>
          </p:nvSpPr>
          <p:spPr>
            <a:xfrm>
              <a:off x="5787396" y="4540560"/>
              <a:ext cx="128948" cy="107175"/>
            </a:xfrm>
            <a:custGeom>
              <a:avLst/>
              <a:gdLst/>
              <a:ahLst/>
              <a:cxnLst/>
              <a:rect l="l" t="t" r="r" b="b"/>
              <a:pathLst>
                <a:path w="2594" h="2156" extrusionOk="0">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5" name="Google Shape;245;p3"/>
            <p:cNvSpPr/>
            <p:nvPr/>
          </p:nvSpPr>
          <p:spPr>
            <a:xfrm>
              <a:off x="5772334" y="4428414"/>
              <a:ext cx="115526" cy="115526"/>
            </a:xfrm>
            <a:custGeom>
              <a:avLst/>
              <a:gdLst/>
              <a:ahLst/>
              <a:cxnLst/>
              <a:rect l="l" t="t" r="r" b="b"/>
              <a:pathLst>
                <a:path w="2324" h="2324" extrusionOk="0">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6" name="Google Shape;246;p3"/>
            <p:cNvSpPr/>
            <p:nvPr/>
          </p:nvSpPr>
          <p:spPr>
            <a:xfrm>
              <a:off x="5867727" y="4679450"/>
              <a:ext cx="23513" cy="48616"/>
            </a:xfrm>
            <a:custGeom>
              <a:avLst/>
              <a:gdLst/>
              <a:ahLst/>
              <a:cxnLst/>
              <a:rect l="l" t="t" r="r" b="b"/>
              <a:pathLst>
                <a:path w="473" h="978" extrusionOk="0">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7" name="Google Shape;247;p3"/>
            <p:cNvSpPr/>
            <p:nvPr/>
          </p:nvSpPr>
          <p:spPr>
            <a:xfrm>
              <a:off x="5819211" y="4644305"/>
              <a:ext cx="123877" cy="115526"/>
            </a:xfrm>
            <a:custGeom>
              <a:avLst/>
              <a:gdLst/>
              <a:ahLst/>
              <a:cxnLst/>
              <a:rect l="l" t="t" r="r" b="b"/>
              <a:pathLst>
                <a:path w="2492" h="2324" extrusionOk="0">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8" name="Google Shape;248;p3"/>
            <p:cNvSpPr/>
            <p:nvPr/>
          </p:nvSpPr>
          <p:spPr>
            <a:xfrm>
              <a:off x="6252682" y="4322979"/>
              <a:ext cx="128898" cy="115526"/>
            </a:xfrm>
            <a:custGeom>
              <a:avLst/>
              <a:gdLst/>
              <a:ahLst/>
              <a:cxnLst/>
              <a:rect l="l" t="t" r="r" b="b"/>
              <a:pathLst>
                <a:path w="2593" h="2324" extrusionOk="0">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9" name="Google Shape;249;p3"/>
            <p:cNvSpPr/>
            <p:nvPr/>
          </p:nvSpPr>
          <p:spPr>
            <a:xfrm>
              <a:off x="6063585" y="4589077"/>
              <a:ext cx="112146" cy="112195"/>
            </a:xfrm>
            <a:custGeom>
              <a:avLst/>
              <a:gdLst/>
              <a:ahLst/>
              <a:cxnLst/>
              <a:rect l="l" t="t" r="r" b="b"/>
              <a:pathLst>
                <a:path w="2256" h="2257" extrusionOk="0">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0" name="Google Shape;250;p3"/>
            <p:cNvSpPr/>
            <p:nvPr/>
          </p:nvSpPr>
          <p:spPr>
            <a:xfrm>
              <a:off x="5837603" y="4572375"/>
              <a:ext cx="33554" cy="46877"/>
            </a:xfrm>
            <a:custGeom>
              <a:avLst/>
              <a:gdLst/>
              <a:ahLst/>
              <a:cxnLst/>
              <a:rect l="l" t="t" r="r" b="b"/>
              <a:pathLst>
                <a:path w="675" h="943" extrusionOk="0">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1" name="Google Shape;251;p3"/>
            <p:cNvSpPr/>
            <p:nvPr/>
          </p:nvSpPr>
          <p:spPr>
            <a:xfrm>
              <a:off x="5916294" y="4512126"/>
              <a:ext cx="118857" cy="107125"/>
            </a:xfrm>
            <a:custGeom>
              <a:avLst/>
              <a:gdLst/>
              <a:ahLst/>
              <a:cxnLst/>
              <a:rect l="l" t="t" r="r" b="b"/>
              <a:pathLst>
                <a:path w="2391" h="2155" extrusionOk="0">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2" name="Google Shape;252;p3"/>
            <p:cNvSpPr/>
            <p:nvPr/>
          </p:nvSpPr>
          <p:spPr>
            <a:xfrm>
              <a:off x="5932997" y="4433435"/>
              <a:ext cx="30174" cy="58658"/>
            </a:xfrm>
            <a:custGeom>
              <a:avLst/>
              <a:gdLst/>
              <a:ahLst/>
              <a:cxnLst/>
              <a:rect l="l" t="t" r="r" b="b"/>
              <a:pathLst>
                <a:path w="607" h="1180" extrusionOk="0">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3" name="Google Shape;253;p3"/>
            <p:cNvSpPr/>
            <p:nvPr/>
          </p:nvSpPr>
          <p:spPr>
            <a:xfrm>
              <a:off x="6244330" y="4645995"/>
              <a:ext cx="55278" cy="45236"/>
            </a:xfrm>
            <a:custGeom>
              <a:avLst/>
              <a:gdLst/>
              <a:ahLst/>
              <a:cxnLst/>
              <a:rect l="l" t="t" r="r" b="b"/>
              <a:pathLst>
                <a:path w="1112" h="910" extrusionOk="0">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4" name="Google Shape;254;p3"/>
            <p:cNvSpPr/>
            <p:nvPr/>
          </p:nvSpPr>
          <p:spPr>
            <a:xfrm>
              <a:off x="5896211" y="4405001"/>
              <a:ext cx="110505" cy="110505"/>
            </a:xfrm>
            <a:custGeom>
              <a:avLst/>
              <a:gdLst/>
              <a:ahLst/>
              <a:cxnLst/>
              <a:rect l="l" t="t" r="r" b="b"/>
              <a:pathLst>
                <a:path w="2223" h="2223" extrusionOk="0">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5" name="Google Shape;255;p3"/>
            <p:cNvSpPr/>
            <p:nvPr/>
          </p:nvSpPr>
          <p:spPr>
            <a:xfrm>
              <a:off x="6105391" y="4620892"/>
              <a:ext cx="30174" cy="48567"/>
            </a:xfrm>
            <a:custGeom>
              <a:avLst/>
              <a:gdLst/>
              <a:ahLst/>
              <a:cxnLst/>
              <a:rect l="l" t="t" r="r" b="b"/>
              <a:pathLst>
                <a:path w="607" h="977" extrusionOk="0">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6" name="Google Shape;256;p3"/>
            <p:cNvSpPr/>
            <p:nvPr/>
          </p:nvSpPr>
          <p:spPr>
            <a:xfrm>
              <a:off x="5961481" y="4545581"/>
              <a:ext cx="28484" cy="43546"/>
            </a:xfrm>
            <a:custGeom>
              <a:avLst/>
              <a:gdLst/>
              <a:ahLst/>
              <a:cxnLst/>
              <a:rect l="l" t="t" r="r" b="b"/>
              <a:pathLst>
                <a:path w="573" h="876" extrusionOk="0">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7" name="Google Shape;257;p3"/>
            <p:cNvSpPr/>
            <p:nvPr/>
          </p:nvSpPr>
          <p:spPr>
            <a:xfrm>
              <a:off x="5712085" y="4771513"/>
              <a:ext cx="132278" cy="118906"/>
            </a:xfrm>
            <a:custGeom>
              <a:avLst/>
              <a:gdLst/>
              <a:ahLst/>
              <a:cxnLst/>
              <a:rect l="l" t="t" r="r" b="b"/>
              <a:pathLst>
                <a:path w="2661" h="2392" extrusionOk="0">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8" name="Google Shape;258;p3"/>
            <p:cNvSpPr/>
            <p:nvPr/>
          </p:nvSpPr>
          <p:spPr>
            <a:xfrm>
              <a:off x="5979873" y="4640974"/>
              <a:ext cx="48567" cy="43546"/>
            </a:xfrm>
            <a:custGeom>
              <a:avLst/>
              <a:gdLst/>
              <a:ahLst/>
              <a:cxnLst/>
              <a:rect l="l" t="t" r="r" b="b"/>
              <a:pathLst>
                <a:path w="977" h="876" extrusionOk="0">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9" name="Google Shape;259;p3"/>
            <p:cNvSpPr/>
            <p:nvPr/>
          </p:nvSpPr>
          <p:spPr>
            <a:xfrm>
              <a:off x="5829252" y="4748099"/>
              <a:ext cx="132278" cy="105485"/>
            </a:xfrm>
            <a:custGeom>
              <a:avLst/>
              <a:gdLst/>
              <a:ahLst/>
              <a:cxnLst/>
              <a:rect l="l" t="t" r="r" b="b"/>
              <a:pathLst>
                <a:path w="2661" h="2122" extrusionOk="0">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0" name="Google Shape;260;p3"/>
            <p:cNvSpPr/>
            <p:nvPr/>
          </p:nvSpPr>
          <p:spPr>
            <a:xfrm>
              <a:off x="5676941" y="4572375"/>
              <a:ext cx="115526" cy="97084"/>
            </a:xfrm>
            <a:custGeom>
              <a:avLst/>
              <a:gdLst/>
              <a:ahLst/>
              <a:cxnLst/>
              <a:rect l="l" t="t" r="r" b="b"/>
              <a:pathLst>
                <a:path w="2324" h="1953" extrusionOk="0">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1" name="Google Shape;261;p3"/>
            <p:cNvSpPr/>
            <p:nvPr/>
          </p:nvSpPr>
          <p:spPr>
            <a:xfrm>
              <a:off x="5760652" y="4811678"/>
              <a:ext cx="38525" cy="48616"/>
            </a:xfrm>
            <a:custGeom>
              <a:avLst/>
              <a:gdLst/>
              <a:ahLst/>
              <a:cxnLst/>
              <a:rect l="l" t="t" r="r" b="b"/>
              <a:pathLst>
                <a:path w="775" h="978" extrusionOk="0">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2" name="Google Shape;262;p3"/>
            <p:cNvSpPr/>
            <p:nvPr/>
          </p:nvSpPr>
          <p:spPr>
            <a:xfrm>
              <a:off x="5690362" y="4667768"/>
              <a:ext cx="123877" cy="113836"/>
            </a:xfrm>
            <a:custGeom>
              <a:avLst/>
              <a:gdLst/>
              <a:ahLst/>
              <a:cxnLst/>
              <a:rect l="l" t="t" r="r" b="b"/>
              <a:pathLst>
                <a:path w="2492" h="2290" extrusionOk="0">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3" name="Google Shape;263;p3"/>
            <p:cNvSpPr/>
            <p:nvPr/>
          </p:nvSpPr>
          <p:spPr>
            <a:xfrm>
              <a:off x="5891191" y="4783244"/>
              <a:ext cx="28484" cy="46926"/>
            </a:xfrm>
            <a:custGeom>
              <a:avLst/>
              <a:gdLst/>
              <a:ahLst/>
              <a:cxnLst/>
              <a:rect l="l" t="t" r="r" b="b"/>
              <a:pathLst>
                <a:path w="573" h="944" extrusionOk="0">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4" name="Google Shape;264;p3"/>
            <p:cNvSpPr/>
            <p:nvPr/>
          </p:nvSpPr>
          <p:spPr>
            <a:xfrm>
              <a:off x="6142226" y="4756451"/>
              <a:ext cx="11781" cy="10091"/>
            </a:xfrm>
            <a:custGeom>
              <a:avLst/>
              <a:gdLst/>
              <a:ahLst/>
              <a:cxnLst/>
              <a:rect l="l" t="t" r="r" b="b"/>
              <a:pathLst>
                <a:path w="237" h="203" extrusionOk="0">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5" name="Google Shape;265;p3"/>
            <p:cNvSpPr/>
            <p:nvPr/>
          </p:nvSpPr>
          <p:spPr>
            <a:xfrm>
              <a:off x="6083668" y="4687851"/>
              <a:ext cx="117166" cy="107125"/>
            </a:xfrm>
            <a:custGeom>
              <a:avLst/>
              <a:gdLst/>
              <a:ahLst/>
              <a:cxnLst/>
              <a:rect l="l" t="t" r="r" b="b"/>
              <a:pathLst>
                <a:path w="2357" h="2155" extrusionOk="0">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6" name="Google Shape;266;p3"/>
            <p:cNvSpPr/>
            <p:nvPr/>
          </p:nvSpPr>
          <p:spPr>
            <a:xfrm>
              <a:off x="5966501" y="4714595"/>
              <a:ext cx="127258" cy="110555"/>
            </a:xfrm>
            <a:custGeom>
              <a:avLst/>
              <a:gdLst/>
              <a:ahLst/>
              <a:cxnLst/>
              <a:rect l="l" t="t" r="r" b="b"/>
              <a:pathLst>
                <a:path w="2560" h="2224" extrusionOk="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7" name="Google Shape;267;p3"/>
            <p:cNvSpPr/>
            <p:nvPr/>
          </p:nvSpPr>
          <p:spPr>
            <a:xfrm>
              <a:off x="5948059" y="4619201"/>
              <a:ext cx="112195" cy="110505"/>
            </a:xfrm>
            <a:custGeom>
              <a:avLst/>
              <a:gdLst/>
              <a:ahLst/>
              <a:cxnLst/>
              <a:rect l="l" t="t" r="r" b="b"/>
              <a:pathLst>
                <a:path w="2257" h="2223" extrusionOk="0">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8" name="Google Shape;268;p3"/>
            <p:cNvSpPr/>
            <p:nvPr/>
          </p:nvSpPr>
          <p:spPr>
            <a:xfrm>
              <a:off x="6003287" y="4741389"/>
              <a:ext cx="51947" cy="58608"/>
            </a:xfrm>
            <a:custGeom>
              <a:avLst/>
              <a:gdLst/>
              <a:ahLst/>
              <a:cxnLst/>
              <a:rect l="l" t="t" r="r" b="b"/>
              <a:pathLst>
                <a:path w="1045" h="1179" extrusionOk="0">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9" name="Google Shape;269;p3"/>
            <p:cNvSpPr/>
            <p:nvPr/>
          </p:nvSpPr>
          <p:spPr>
            <a:xfrm>
              <a:off x="6235929" y="4237627"/>
              <a:ext cx="125567" cy="83712"/>
            </a:xfrm>
            <a:custGeom>
              <a:avLst/>
              <a:gdLst/>
              <a:ahLst/>
              <a:cxnLst/>
              <a:rect l="l" t="t" r="r" b="b"/>
              <a:pathLst>
                <a:path w="2526" h="1684" extrusionOk="0">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0" name="Google Shape;270;p3"/>
            <p:cNvSpPr/>
            <p:nvPr/>
          </p:nvSpPr>
          <p:spPr>
            <a:xfrm>
              <a:off x="6162309" y="4450187"/>
              <a:ext cx="122237" cy="115526"/>
            </a:xfrm>
            <a:custGeom>
              <a:avLst/>
              <a:gdLst/>
              <a:ahLst/>
              <a:cxnLst/>
              <a:rect l="l" t="t" r="r" b="b"/>
              <a:pathLst>
                <a:path w="2459" h="2324" extrusionOk="0">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1" name="Google Shape;271;p3"/>
            <p:cNvSpPr/>
            <p:nvPr/>
          </p:nvSpPr>
          <p:spPr>
            <a:xfrm>
              <a:off x="6113792" y="4267752"/>
              <a:ext cx="120547" cy="78691"/>
            </a:xfrm>
            <a:custGeom>
              <a:avLst/>
              <a:gdLst/>
              <a:ahLst/>
              <a:cxnLst/>
              <a:rect l="l" t="t" r="r" b="b"/>
              <a:pathLst>
                <a:path w="2425" h="1583" extrusionOk="0">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2" name="Google Shape;272;p3"/>
            <p:cNvSpPr/>
            <p:nvPr/>
          </p:nvSpPr>
          <p:spPr>
            <a:xfrm>
              <a:off x="5658548" y="4369856"/>
              <a:ext cx="174084" cy="87092"/>
            </a:xfrm>
            <a:custGeom>
              <a:avLst/>
              <a:gdLst/>
              <a:ahLst/>
              <a:cxnLst/>
              <a:rect l="l" t="t" r="r" b="b"/>
              <a:pathLst>
                <a:path w="3502" h="1752" extrusionOk="0">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3" name="Google Shape;273;p3"/>
            <p:cNvSpPr/>
            <p:nvPr/>
          </p:nvSpPr>
          <p:spPr>
            <a:xfrm>
              <a:off x="5986584" y="4289525"/>
              <a:ext cx="135609" cy="100464"/>
            </a:xfrm>
            <a:custGeom>
              <a:avLst/>
              <a:gdLst/>
              <a:ahLst/>
              <a:cxnLst/>
              <a:rect l="l" t="t" r="r" b="b"/>
              <a:pathLst>
                <a:path w="2728" h="2021" extrusionOk="0">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4" name="Google Shape;274;p3"/>
            <p:cNvSpPr/>
            <p:nvPr/>
          </p:nvSpPr>
          <p:spPr>
            <a:xfrm>
              <a:off x="5645176" y="4466940"/>
              <a:ext cx="120547" cy="103794"/>
            </a:xfrm>
            <a:custGeom>
              <a:avLst/>
              <a:gdLst/>
              <a:ahLst/>
              <a:cxnLst/>
              <a:rect l="l" t="t" r="r" b="b"/>
              <a:pathLst>
                <a:path w="2425" h="2088" extrusionOk="0">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5" name="Google Shape;275;p3"/>
            <p:cNvSpPr/>
            <p:nvPr/>
          </p:nvSpPr>
          <p:spPr>
            <a:xfrm>
              <a:off x="5866087" y="4324670"/>
              <a:ext cx="122187" cy="93753"/>
            </a:xfrm>
            <a:custGeom>
              <a:avLst/>
              <a:gdLst/>
              <a:ahLst/>
              <a:cxnLst/>
              <a:rect l="l" t="t" r="r" b="b"/>
              <a:pathLst>
                <a:path w="2458" h="1886" extrusionOk="0">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76" name="Google Shape;276;p3"/>
          <p:cNvGrpSpPr/>
          <p:nvPr/>
        </p:nvGrpSpPr>
        <p:grpSpPr>
          <a:xfrm>
            <a:off x="8181406" y="1685317"/>
            <a:ext cx="962386" cy="1290422"/>
            <a:chOff x="5892831" y="1685317"/>
            <a:chExt cx="962386" cy="1290422"/>
          </a:xfrm>
        </p:grpSpPr>
        <p:sp>
          <p:nvSpPr>
            <p:cNvPr id="277" name="Google Shape;277;p3"/>
            <p:cNvSpPr/>
            <p:nvPr/>
          </p:nvSpPr>
          <p:spPr>
            <a:xfrm>
              <a:off x="6453510" y="2518805"/>
              <a:ext cx="227672" cy="334797"/>
            </a:xfrm>
            <a:custGeom>
              <a:avLst/>
              <a:gdLst/>
              <a:ahLst/>
              <a:cxnLst/>
              <a:rect l="l" t="t" r="r" b="b"/>
              <a:pathLst>
                <a:path w="4580" h="6735" extrusionOk="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8" name="Google Shape;278;p3"/>
            <p:cNvSpPr/>
            <p:nvPr/>
          </p:nvSpPr>
          <p:spPr>
            <a:xfrm>
              <a:off x="6123833" y="2363163"/>
              <a:ext cx="138939" cy="435161"/>
            </a:xfrm>
            <a:custGeom>
              <a:avLst/>
              <a:gdLst/>
              <a:ahLst/>
              <a:cxnLst/>
              <a:rect l="l" t="t" r="r" b="b"/>
              <a:pathLst>
                <a:path w="2795" h="8754" extrusionOk="0">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9" name="Google Shape;279;p3"/>
            <p:cNvSpPr/>
            <p:nvPr/>
          </p:nvSpPr>
          <p:spPr>
            <a:xfrm>
              <a:off x="6354786" y="2451845"/>
              <a:ext cx="313024" cy="395045"/>
            </a:xfrm>
            <a:custGeom>
              <a:avLst/>
              <a:gdLst/>
              <a:ahLst/>
              <a:cxnLst/>
              <a:rect l="l" t="t" r="r" b="b"/>
              <a:pathLst>
                <a:path w="6297" h="7947" extrusionOk="0">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0" name="Google Shape;280;p3"/>
            <p:cNvSpPr/>
            <p:nvPr/>
          </p:nvSpPr>
          <p:spPr>
            <a:xfrm>
              <a:off x="5892831" y="1685317"/>
              <a:ext cx="962386" cy="1166594"/>
            </a:xfrm>
            <a:custGeom>
              <a:avLst/>
              <a:gdLst/>
              <a:ahLst/>
              <a:cxnLst/>
              <a:rect l="l" t="t" r="r" b="b"/>
              <a:pathLst>
                <a:path w="19360" h="23468" extrusionOk="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1" name="Google Shape;281;p3"/>
            <p:cNvSpPr/>
            <p:nvPr/>
          </p:nvSpPr>
          <p:spPr>
            <a:xfrm>
              <a:off x="5968142" y="2078623"/>
              <a:ext cx="50" cy="50"/>
            </a:xfrm>
            <a:custGeom>
              <a:avLst/>
              <a:gdLst/>
              <a:ahLst/>
              <a:cxnLst/>
              <a:rect l="l" t="t" r="r" b="b"/>
              <a:pathLst>
                <a:path w="1" h="1" extrusionOk="0">
                  <a:moveTo>
                    <a:pt x="1" y="1"/>
                  </a:moveTo>
                  <a:lnTo>
                    <a:pt x="1" y="1"/>
                  </a:lnTo>
                  <a:lnTo>
                    <a:pt x="1" y="1"/>
                  </a:lnTo>
                  <a:lnTo>
                    <a:pt x="1" y="1"/>
                  </a:lnTo>
                  <a:lnTo>
                    <a:pt x="1" y="1"/>
                  </a:lnTo>
                  <a:lnTo>
                    <a:pt x="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2" name="Google Shape;282;p3"/>
            <p:cNvSpPr/>
            <p:nvPr/>
          </p:nvSpPr>
          <p:spPr>
            <a:xfrm>
              <a:off x="6460221" y="2456866"/>
              <a:ext cx="394996" cy="518873"/>
            </a:xfrm>
            <a:custGeom>
              <a:avLst/>
              <a:gdLst/>
              <a:ahLst/>
              <a:cxnLst/>
              <a:rect l="l" t="t" r="r" b="b"/>
              <a:pathLst>
                <a:path w="7946" h="10438" extrusionOk="0">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3" name="Google Shape;283;p3"/>
          <p:cNvGrpSpPr/>
          <p:nvPr/>
        </p:nvGrpSpPr>
        <p:grpSpPr>
          <a:xfrm>
            <a:off x="155601" y="102054"/>
            <a:ext cx="1395857" cy="1191698"/>
            <a:chOff x="155601" y="102054"/>
            <a:chExt cx="1395857" cy="1191698"/>
          </a:xfrm>
        </p:grpSpPr>
        <p:sp>
          <p:nvSpPr>
            <p:cNvPr id="284" name="Google Shape;284;p3"/>
            <p:cNvSpPr/>
            <p:nvPr/>
          </p:nvSpPr>
          <p:spPr>
            <a:xfrm>
              <a:off x="155601" y="768168"/>
              <a:ext cx="1151532" cy="525584"/>
            </a:xfrm>
            <a:custGeom>
              <a:avLst/>
              <a:gdLst/>
              <a:ahLst/>
              <a:cxnLst/>
              <a:rect l="l" t="t" r="r" b="b"/>
              <a:pathLst>
                <a:path w="23165" h="10573" extrusionOk="0">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5" name="Google Shape;285;p3"/>
            <p:cNvSpPr/>
            <p:nvPr/>
          </p:nvSpPr>
          <p:spPr>
            <a:xfrm>
              <a:off x="528824" y="133868"/>
              <a:ext cx="425170" cy="400066"/>
            </a:xfrm>
            <a:custGeom>
              <a:avLst/>
              <a:gdLst/>
              <a:ahLst/>
              <a:cxnLst/>
              <a:rect l="l" t="t" r="r" b="b"/>
              <a:pathLst>
                <a:path w="8553" h="8048" extrusionOk="0">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6" name="Google Shape;286;p3"/>
            <p:cNvSpPr/>
            <p:nvPr/>
          </p:nvSpPr>
          <p:spPr>
            <a:xfrm>
              <a:off x="498700" y="102054"/>
              <a:ext cx="1052758" cy="994200"/>
            </a:xfrm>
            <a:custGeom>
              <a:avLst/>
              <a:gdLst/>
              <a:ahLst/>
              <a:cxnLst/>
              <a:rect l="l" t="t" r="r" b="b"/>
              <a:pathLst>
                <a:path w="21178" h="20000" extrusionOk="0">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7" name="Google Shape;287;p3"/>
          <p:cNvGrpSpPr/>
          <p:nvPr/>
        </p:nvGrpSpPr>
        <p:grpSpPr>
          <a:xfrm>
            <a:off x="-41" y="2235955"/>
            <a:ext cx="855310" cy="1044407"/>
            <a:chOff x="-41" y="2235955"/>
            <a:chExt cx="855310" cy="1044407"/>
          </a:xfrm>
        </p:grpSpPr>
        <p:sp>
          <p:nvSpPr>
            <p:cNvPr id="288" name="Google Shape;288;p3"/>
            <p:cNvSpPr/>
            <p:nvPr/>
          </p:nvSpPr>
          <p:spPr>
            <a:xfrm>
              <a:off x="23422" y="2476949"/>
              <a:ext cx="569080" cy="579122"/>
            </a:xfrm>
            <a:custGeom>
              <a:avLst/>
              <a:gdLst/>
              <a:ahLst/>
              <a:cxnLst/>
              <a:rect l="l" t="t" r="r" b="b"/>
              <a:pathLst>
                <a:path w="11448" h="11650" extrusionOk="0">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9" name="Google Shape;289;p3"/>
            <p:cNvSpPr/>
            <p:nvPr/>
          </p:nvSpPr>
          <p:spPr>
            <a:xfrm>
              <a:off x="-41" y="2235955"/>
              <a:ext cx="855310" cy="1044407"/>
            </a:xfrm>
            <a:custGeom>
              <a:avLst/>
              <a:gdLst/>
              <a:ahLst/>
              <a:cxnLst/>
              <a:rect l="l" t="t" r="r" b="b"/>
              <a:pathLst>
                <a:path w="17206" h="21010" extrusionOk="0">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0" name="Google Shape;290;p3"/>
            <p:cNvSpPr/>
            <p:nvPr/>
          </p:nvSpPr>
          <p:spPr>
            <a:xfrm>
              <a:off x="-41" y="2426742"/>
              <a:ext cx="805103" cy="684556"/>
            </a:xfrm>
            <a:custGeom>
              <a:avLst/>
              <a:gdLst/>
              <a:ahLst/>
              <a:cxnLst/>
              <a:rect l="l" t="t" r="r" b="b"/>
              <a:pathLst>
                <a:path w="16196" h="13771" extrusionOk="0">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91" name="Google Shape;291;p3"/>
          <p:cNvGrpSpPr/>
          <p:nvPr/>
        </p:nvGrpSpPr>
        <p:grpSpPr>
          <a:xfrm>
            <a:off x="4899221" y="56867"/>
            <a:ext cx="1032676" cy="866992"/>
            <a:chOff x="3554771" y="56867"/>
            <a:chExt cx="1032676" cy="866992"/>
          </a:xfrm>
        </p:grpSpPr>
        <p:sp>
          <p:nvSpPr>
            <p:cNvPr id="292" name="Google Shape;292;p3"/>
            <p:cNvSpPr/>
            <p:nvPr/>
          </p:nvSpPr>
          <p:spPr>
            <a:xfrm>
              <a:off x="4348093" y="788251"/>
              <a:ext cx="13422" cy="28534"/>
            </a:xfrm>
            <a:custGeom>
              <a:avLst/>
              <a:gdLst/>
              <a:ahLst/>
              <a:cxnLst/>
              <a:rect l="l" t="t" r="r" b="b"/>
              <a:pathLst>
                <a:path w="270" h="574" extrusionOk="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3" name="Google Shape;293;p3"/>
            <p:cNvSpPr/>
            <p:nvPr/>
          </p:nvSpPr>
          <p:spPr>
            <a:xfrm>
              <a:off x="4331341" y="830106"/>
              <a:ext cx="16802" cy="33505"/>
            </a:xfrm>
            <a:custGeom>
              <a:avLst/>
              <a:gdLst/>
              <a:ahLst/>
              <a:cxnLst/>
              <a:rect l="l" t="t" r="r" b="b"/>
              <a:pathLst>
                <a:path w="338" h="674" extrusionOk="0">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4" name="Google Shape;294;p3"/>
            <p:cNvSpPr/>
            <p:nvPr/>
          </p:nvSpPr>
          <p:spPr>
            <a:xfrm>
              <a:off x="4363155" y="741374"/>
              <a:ext cx="15112" cy="26843"/>
            </a:xfrm>
            <a:custGeom>
              <a:avLst/>
              <a:gdLst/>
              <a:ahLst/>
              <a:cxnLst/>
              <a:rect l="l" t="t" r="r" b="b"/>
              <a:pathLst>
                <a:path w="304" h="540" extrusionOk="0">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5" name="Google Shape;295;p3"/>
            <p:cNvSpPr/>
            <p:nvPr/>
          </p:nvSpPr>
          <p:spPr>
            <a:xfrm>
              <a:off x="4376527" y="699568"/>
              <a:ext cx="16802" cy="26794"/>
            </a:xfrm>
            <a:custGeom>
              <a:avLst/>
              <a:gdLst/>
              <a:ahLst/>
              <a:cxnLst/>
              <a:rect l="l" t="t" r="r" b="b"/>
              <a:pathLst>
                <a:path w="338" h="539" extrusionOk="0">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6" name="Google Shape;296;p3"/>
            <p:cNvSpPr/>
            <p:nvPr/>
          </p:nvSpPr>
          <p:spPr>
            <a:xfrm>
              <a:off x="4394920" y="662733"/>
              <a:ext cx="15112" cy="23463"/>
            </a:xfrm>
            <a:custGeom>
              <a:avLst/>
              <a:gdLst/>
              <a:ahLst/>
              <a:cxnLst/>
              <a:rect l="l" t="t" r="r" b="b"/>
              <a:pathLst>
                <a:path w="304" h="472" extrusionOk="0">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7" name="Google Shape;297;p3"/>
            <p:cNvSpPr/>
            <p:nvPr/>
          </p:nvSpPr>
          <p:spPr>
            <a:xfrm>
              <a:off x="3626751" y="592443"/>
              <a:ext cx="11781" cy="28484"/>
            </a:xfrm>
            <a:custGeom>
              <a:avLst/>
              <a:gdLst/>
              <a:ahLst/>
              <a:cxnLst/>
              <a:rect l="l" t="t" r="r" b="b"/>
              <a:pathLst>
                <a:path w="237" h="573" extrusionOk="0">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8" name="Google Shape;298;p3"/>
            <p:cNvSpPr/>
            <p:nvPr/>
          </p:nvSpPr>
          <p:spPr>
            <a:xfrm>
              <a:off x="3645144" y="537215"/>
              <a:ext cx="16802" cy="33505"/>
            </a:xfrm>
            <a:custGeom>
              <a:avLst/>
              <a:gdLst/>
              <a:ahLst/>
              <a:cxnLst/>
              <a:rect l="l" t="t" r="r" b="b"/>
              <a:pathLst>
                <a:path w="338" h="674" extrusionOk="0">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9" name="Google Shape;299;p3"/>
            <p:cNvSpPr/>
            <p:nvPr/>
          </p:nvSpPr>
          <p:spPr>
            <a:xfrm>
              <a:off x="3554771" y="56867"/>
              <a:ext cx="1032676" cy="866992"/>
            </a:xfrm>
            <a:custGeom>
              <a:avLst/>
              <a:gdLst/>
              <a:ahLst/>
              <a:cxnLst/>
              <a:rect l="l" t="t" r="r" b="b"/>
              <a:pathLst>
                <a:path w="20774" h="17441" extrusionOk="0">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0" name="Google Shape;300;p3"/>
            <p:cNvSpPr/>
            <p:nvPr/>
          </p:nvSpPr>
          <p:spPr>
            <a:xfrm>
              <a:off x="3661896" y="492029"/>
              <a:ext cx="15112" cy="26843"/>
            </a:xfrm>
            <a:custGeom>
              <a:avLst/>
              <a:gdLst/>
              <a:ahLst/>
              <a:cxnLst/>
              <a:rect l="l" t="t" r="r" b="b"/>
              <a:pathLst>
                <a:path w="304" h="540" extrusionOk="0">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1" name="Google Shape;301;p3"/>
            <p:cNvSpPr/>
            <p:nvPr/>
          </p:nvSpPr>
          <p:spPr>
            <a:xfrm>
              <a:off x="3606668" y="635939"/>
              <a:ext cx="16802" cy="26843"/>
            </a:xfrm>
            <a:custGeom>
              <a:avLst/>
              <a:gdLst/>
              <a:ahLst/>
              <a:cxnLst/>
              <a:rect l="l" t="t" r="r" b="b"/>
              <a:pathLst>
                <a:path w="338" h="540" extrusionOk="0">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2" name="Google Shape;302;p3"/>
            <p:cNvSpPr/>
            <p:nvPr/>
          </p:nvSpPr>
          <p:spPr>
            <a:xfrm>
              <a:off x="3799145" y="306262"/>
              <a:ext cx="36835" cy="15112"/>
            </a:xfrm>
            <a:custGeom>
              <a:avLst/>
              <a:gdLst/>
              <a:ahLst/>
              <a:cxnLst/>
              <a:rect l="l" t="t" r="r" b="b"/>
              <a:pathLst>
                <a:path w="741" h="304" extrusionOk="0">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3" name="Google Shape;303;p3"/>
            <p:cNvSpPr/>
            <p:nvPr/>
          </p:nvSpPr>
          <p:spPr>
            <a:xfrm>
              <a:off x="3857704" y="322965"/>
              <a:ext cx="41906" cy="15112"/>
            </a:xfrm>
            <a:custGeom>
              <a:avLst/>
              <a:gdLst/>
              <a:ahLst/>
              <a:cxnLst/>
              <a:rect l="l" t="t" r="r" b="b"/>
              <a:pathLst>
                <a:path w="843" h="304" extrusionOk="0">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4" name="Google Shape;304;p3"/>
            <p:cNvSpPr/>
            <p:nvPr/>
          </p:nvSpPr>
          <p:spPr>
            <a:xfrm>
              <a:off x="3683669" y="399966"/>
              <a:ext cx="18442" cy="28534"/>
            </a:xfrm>
            <a:custGeom>
              <a:avLst/>
              <a:gdLst/>
              <a:ahLst/>
              <a:cxnLst/>
              <a:rect l="l" t="t" r="r" b="b"/>
              <a:pathLst>
                <a:path w="371" h="574" extrusionOk="0">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5" name="Google Shape;305;p3"/>
            <p:cNvSpPr/>
            <p:nvPr/>
          </p:nvSpPr>
          <p:spPr>
            <a:xfrm>
              <a:off x="3676958" y="446842"/>
              <a:ext cx="11781" cy="30174"/>
            </a:xfrm>
            <a:custGeom>
              <a:avLst/>
              <a:gdLst/>
              <a:ahLst/>
              <a:cxnLst/>
              <a:rect l="l" t="t" r="r" b="b"/>
              <a:pathLst>
                <a:path w="237" h="607" extrusionOk="0">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6" name="Google Shape;306;p3"/>
            <p:cNvSpPr/>
            <p:nvPr/>
          </p:nvSpPr>
          <p:spPr>
            <a:xfrm>
              <a:off x="3697041" y="354779"/>
              <a:ext cx="16802" cy="31864"/>
            </a:xfrm>
            <a:custGeom>
              <a:avLst/>
              <a:gdLst/>
              <a:ahLst/>
              <a:cxnLst/>
              <a:rect l="l" t="t" r="r" b="b"/>
              <a:pathLst>
                <a:path w="338" h="641" extrusionOk="0">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7" name="Google Shape;307;p3"/>
            <p:cNvSpPr/>
            <p:nvPr/>
          </p:nvSpPr>
          <p:spPr>
            <a:xfrm>
              <a:off x="3752269" y="294531"/>
              <a:ext cx="33505" cy="13422"/>
            </a:xfrm>
            <a:custGeom>
              <a:avLst/>
              <a:gdLst/>
              <a:ahLst/>
              <a:cxnLst/>
              <a:rect l="l" t="t" r="r" b="b"/>
              <a:pathLst>
                <a:path w="674" h="270" extrusionOk="0">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8" name="Google Shape;308;p3"/>
            <p:cNvSpPr/>
            <p:nvPr/>
          </p:nvSpPr>
          <p:spPr>
            <a:xfrm>
              <a:off x="4423403" y="572360"/>
              <a:ext cx="11781" cy="28484"/>
            </a:xfrm>
            <a:custGeom>
              <a:avLst/>
              <a:gdLst/>
              <a:ahLst/>
              <a:cxnLst/>
              <a:rect l="l" t="t" r="r" b="b"/>
              <a:pathLst>
                <a:path w="237" h="573" extrusionOk="0">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9" name="Google Shape;309;p3"/>
            <p:cNvSpPr/>
            <p:nvPr/>
          </p:nvSpPr>
          <p:spPr>
            <a:xfrm>
              <a:off x="4455218" y="451863"/>
              <a:ext cx="13422" cy="30174"/>
            </a:xfrm>
            <a:custGeom>
              <a:avLst/>
              <a:gdLst/>
              <a:ahLst/>
              <a:cxnLst/>
              <a:rect l="l" t="t" r="r" b="b"/>
              <a:pathLst>
                <a:path w="270" h="607" extrusionOk="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0" name="Google Shape;310;p3"/>
            <p:cNvSpPr/>
            <p:nvPr/>
          </p:nvSpPr>
          <p:spPr>
            <a:xfrm>
              <a:off x="4470280" y="411697"/>
              <a:ext cx="16752" cy="23463"/>
            </a:xfrm>
            <a:custGeom>
              <a:avLst/>
              <a:gdLst/>
              <a:ahLst/>
              <a:cxnLst/>
              <a:rect l="l" t="t" r="r" b="b"/>
              <a:pathLst>
                <a:path w="337" h="472" extrusionOk="0">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1" name="Google Shape;311;p3"/>
            <p:cNvSpPr/>
            <p:nvPr/>
          </p:nvSpPr>
          <p:spPr>
            <a:xfrm>
              <a:off x="4425094" y="488698"/>
              <a:ext cx="33505" cy="10091"/>
            </a:xfrm>
            <a:custGeom>
              <a:avLst/>
              <a:gdLst/>
              <a:ahLst/>
              <a:cxnLst/>
              <a:rect l="l" t="t" r="r" b="b"/>
              <a:pathLst>
                <a:path w="674" h="203" extrusionOk="0">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2" name="Google Shape;312;p3"/>
            <p:cNvSpPr/>
            <p:nvPr/>
          </p:nvSpPr>
          <p:spPr>
            <a:xfrm>
              <a:off x="4344713" y="458574"/>
              <a:ext cx="23513" cy="13422"/>
            </a:xfrm>
            <a:custGeom>
              <a:avLst/>
              <a:gdLst/>
              <a:ahLst/>
              <a:cxnLst/>
              <a:rect l="l" t="t" r="r" b="b"/>
              <a:pathLst>
                <a:path w="473" h="270" extrusionOk="0">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3" name="Google Shape;313;p3"/>
            <p:cNvSpPr/>
            <p:nvPr/>
          </p:nvSpPr>
          <p:spPr>
            <a:xfrm>
              <a:off x="4381548" y="471946"/>
              <a:ext cx="30174" cy="10091"/>
            </a:xfrm>
            <a:custGeom>
              <a:avLst/>
              <a:gdLst/>
              <a:ahLst/>
              <a:cxnLst/>
              <a:rect l="l" t="t" r="r" b="b"/>
              <a:pathLst>
                <a:path w="607" h="203" extrusionOk="0">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4" name="Google Shape;314;p3"/>
            <p:cNvSpPr/>
            <p:nvPr/>
          </p:nvSpPr>
          <p:spPr>
            <a:xfrm>
              <a:off x="4486983" y="333006"/>
              <a:ext cx="13471" cy="25153"/>
            </a:xfrm>
            <a:custGeom>
              <a:avLst/>
              <a:gdLst/>
              <a:ahLst/>
              <a:cxnLst/>
              <a:rect l="l" t="t" r="r" b="b"/>
              <a:pathLst>
                <a:path w="271" h="506" extrusionOk="0">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5" name="Google Shape;315;p3"/>
            <p:cNvSpPr/>
            <p:nvPr/>
          </p:nvSpPr>
          <p:spPr>
            <a:xfrm>
              <a:off x="4408341" y="615856"/>
              <a:ext cx="15112" cy="28534"/>
            </a:xfrm>
            <a:custGeom>
              <a:avLst/>
              <a:gdLst/>
              <a:ahLst/>
              <a:cxnLst/>
              <a:rect l="l" t="t" r="r" b="b"/>
              <a:pathLst>
                <a:path w="304" h="574" extrusionOk="0">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6" name="Google Shape;316;p3"/>
            <p:cNvSpPr/>
            <p:nvPr/>
          </p:nvSpPr>
          <p:spPr>
            <a:xfrm>
              <a:off x="4294505" y="445152"/>
              <a:ext cx="31864" cy="10091"/>
            </a:xfrm>
            <a:custGeom>
              <a:avLst/>
              <a:gdLst/>
              <a:ahLst/>
              <a:cxnLst/>
              <a:rect l="l" t="t" r="r" b="b"/>
              <a:pathLst>
                <a:path w="641" h="203" extrusionOk="0">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7" name="Google Shape;317;p3"/>
            <p:cNvSpPr/>
            <p:nvPr/>
          </p:nvSpPr>
          <p:spPr>
            <a:xfrm>
              <a:off x="4478631" y="366511"/>
              <a:ext cx="16802" cy="30174"/>
            </a:xfrm>
            <a:custGeom>
              <a:avLst/>
              <a:gdLst/>
              <a:ahLst/>
              <a:cxnLst/>
              <a:rect l="l" t="t" r="r" b="b"/>
              <a:pathLst>
                <a:path w="338" h="607" extrusionOk="0">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8" name="Google Shape;318;p3"/>
            <p:cNvSpPr/>
            <p:nvPr/>
          </p:nvSpPr>
          <p:spPr>
            <a:xfrm>
              <a:off x="3958118" y="348068"/>
              <a:ext cx="28484" cy="10091"/>
            </a:xfrm>
            <a:custGeom>
              <a:avLst/>
              <a:gdLst/>
              <a:ahLst/>
              <a:cxnLst/>
              <a:rect l="l" t="t" r="r" b="b"/>
              <a:pathLst>
                <a:path w="573" h="203" extrusionOk="0">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9" name="Google Shape;319;p3"/>
            <p:cNvSpPr/>
            <p:nvPr/>
          </p:nvSpPr>
          <p:spPr>
            <a:xfrm>
              <a:off x="3747248" y="240993"/>
              <a:ext cx="8401" cy="28484"/>
            </a:xfrm>
            <a:custGeom>
              <a:avLst/>
              <a:gdLst/>
              <a:ahLst/>
              <a:cxnLst/>
              <a:rect l="l" t="t" r="r" b="b"/>
              <a:pathLst>
                <a:path w="169" h="573" extrusionOk="0">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0" name="Google Shape;320;p3"/>
            <p:cNvSpPr/>
            <p:nvPr/>
          </p:nvSpPr>
          <p:spPr>
            <a:xfrm>
              <a:off x="3912931" y="333006"/>
              <a:ext cx="31864" cy="18492"/>
            </a:xfrm>
            <a:custGeom>
              <a:avLst/>
              <a:gdLst/>
              <a:ahLst/>
              <a:cxnLst/>
              <a:rect l="l" t="t" r="r" b="b"/>
              <a:pathLst>
                <a:path w="641" h="372" extrusionOk="0">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1" name="Google Shape;321;p3"/>
            <p:cNvSpPr/>
            <p:nvPr/>
          </p:nvSpPr>
          <p:spPr>
            <a:xfrm>
              <a:off x="3753959" y="184075"/>
              <a:ext cx="16752" cy="45236"/>
            </a:xfrm>
            <a:custGeom>
              <a:avLst/>
              <a:gdLst/>
              <a:ahLst/>
              <a:cxnLst/>
              <a:rect l="l" t="t" r="r" b="b"/>
              <a:pathLst>
                <a:path w="337" h="910" extrusionOk="0">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2" name="Google Shape;322;p3"/>
            <p:cNvSpPr/>
            <p:nvPr/>
          </p:nvSpPr>
          <p:spPr>
            <a:xfrm>
              <a:off x="3999974" y="359800"/>
              <a:ext cx="30174" cy="8401"/>
            </a:xfrm>
            <a:custGeom>
              <a:avLst/>
              <a:gdLst/>
              <a:ahLst/>
              <a:cxnLst/>
              <a:rect l="l" t="t" r="r" b="b"/>
              <a:pathLst>
                <a:path w="607" h="169" extrusionOk="0">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3" name="Google Shape;323;p3"/>
            <p:cNvSpPr/>
            <p:nvPr/>
          </p:nvSpPr>
          <p:spPr>
            <a:xfrm>
              <a:off x="3770661" y="125517"/>
              <a:ext cx="20133" cy="35195"/>
            </a:xfrm>
            <a:custGeom>
              <a:avLst/>
              <a:gdLst/>
              <a:ahLst/>
              <a:cxnLst/>
              <a:rect l="l" t="t" r="r" b="b"/>
              <a:pathLst>
                <a:path w="405" h="708" extrusionOk="0">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4" name="Google Shape;324;p3"/>
            <p:cNvSpPr/>
            <p:nvPr/>
          </p:nvSpPr>
          <p:spPr>
            <a:xfrm>
              <a:off x="4043470" y="371532"/>
              <a:ext cx="41906" cy="16752"/>
            </a:xfrm>
            <a:custGeom>
              <a:avLst/>
              <a:gdLst/>
              <a:ahLst/>
              <a:cxnLst/>
              <a:rect l="l" t="t" r="r" b="b"/>
              <a:pathLst>
                <a:path w="843" h="337" extrusionOk="0">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5" name="Google Shape;325;p3"/>
            <p:cNvSpPr/>
            <p:nvPr/>
          </p:nvSpPr>
          <p:spPr>
            <a:xfrm>
              <a:off x="4190761" y="413387"/>
              <a:ext cx="30174" cy="13422"/>
            </a:xfrm>
            <a:custGeom>
              <a:avLst/>
              <a:gdLst/>
              <a:ahLst/>
              <a:cxnLst/>
              <a:rect l="l" t="t" r="r" b="b"/>
              <a:pathLst>
                <a:path w="607" h="270" extrusionOk="0">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6" name="Google Shape;326;p3"/>
            <p:cNvSpPr/>
            <p:nvPr/>
          </p:nvSpPr>
          <p:spPr>
            <a:xfrm>
              <a:off x="4230926" y="426759"/>
              <a:ext cx="43546" cy="13422"/>
            </a:xfrm>
            <a:custGeom>
              <a:avLst/>
              <a:gdLst/>
              <a:ahLst/>
              <a:cxnLst/>
              <a:rect l="l" t="t" r="r" b="b"/>
              <a:pathLst>
                <a:path w="876" h="270" extrusionOk="0">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7" name="Google Shape;327;p3"/>
            <p:cNvSpPr/>
            <p:nvPr/>
          </p:nvSpPr>
          <p:spPr>
            <a:xfrm>
              <a:off x="4143884" y="398276"/>
              <a:ext cx="35195" cy="13471"/>
            </a:xfrm>
            <a:custGeom>
              <a:avLst/>
              <a:gdLst/>
              <a:ahLst/>
              <a:cxnLst/>
              <a:rect l="l" t="t" r="r" b="b"/>
              <a:pathLst>
                <a:path w="708" h="271" extrusionOk="0">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8" name="Google Shape;328;p3"/>
            <p:cNvSpPr/>
            <p:nvPr/>
          </p:nvSpPr>
          <p:spPr>
            <a:xfrm>
              <a:off x="4097057" y="383213"/>
              <a:ext cx="36835" cy="13471"/>
            </a:xfrm>
            <a:custGeom>
              <a:avLst/>
              <a:gdLst/>
              <a:ahLst/>
              <a:cxnLst/>
              <a:rect l="l" t="t" r="r" b="b"/>
              <a:pathLst>
                <a:path w="741" h="271" extrusionOk="0">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29" name="Google Shape;329;p3"/>
          <p:cNvGrpSpPr/>
          <p:nvPr/>
        </p:nvGrpSpPr>
        <p:grpSpPr>
          <a:xfrm>
            <a:off x="2245156" y="3236816"/>
            <a:ext cx="3792525" cy="1904639"/>
            <a:chOff x="1112916" y="3236816"/>
            <a:chExt cx="3792525" cy="1904639"/>
          </a:xfrm>
        </p:grpSpPr>
        <p:sp>
          <p:nvSpPr>
            <p:cNvPr id="330" name="Google Shape;330;p3"/>
            <p:cNvSpPr/>
            <p:nvPr/>
          </p:nvSpPr>
          <p:spPr>
            <a:xfrm>
              <a:off x="2108757" y="3363974"/>
              <a:ext cx="2639352" cy="629329"/>
            </a:xfrm>
            <a:custGeom>
              <a:avLst/>
              <a:gdLst/>
              <a:ahLst/>
              <a:cxnLst/>
              <a:rect l="l" t="t" r="r" b="b"/>
              <a:pathLst>
                <a:path w="53095" h="12660" extrusionOk="0">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1" name="Google Shape;331;p3"/>
            <p:cNvSpPr/>
            <p:nvPr/>
          </p:nvSpPr>
          <p:spPr>
            <a:xfrm>
              <a:off x="3417522" y="3312127"/>
              <a:ext cx="30174" cy="30174"/>
            </a:xfrm>
            <a:custGeom>
              <a:avLst/>
              <a:gdLst/>
              <a:ahLst/>
              <a:cxnLst/>
              <a:rect l="l" t="t" r="r" b="b"/>
              <a:pathLst>
                <a:path w="607" h="607" extrusionOk="0">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2" name="Google Shape;332;p3"/>
            <p:cNvSpPr/>
            <p:nvPr/>
          </p:nvSpPr>
          <p:spPr>
            <a:xfrm>
              <a:off x="2599146" y="4053551"/>
              <a:ext cx="1665285" cy="15112"/>
            </a:xfrm>
            <a:custGeom>
              <a:avLst/>
              <a:gdLst/>
              <a:ahLst/>
              <a:cxnLst/>
              <a:rect l="l" t="t" r="r" b="b"/>
              <a:pathLst>
                <a:path w="33500" h="304" extrusionOk="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3" name="Google Shape;333;p3"/>
            <p:cNvSpPr/>
            <p:nvPr/>
          </p:nvSpPr>
          <p:spPr>
            <a:xfrm>
              <a:off x="3020885" y="5056053"/>
              <a:ext cx="856951" cy="85402"/>
            </a:xfrm>
            <a:custGeom>
              <a:avLst/>
              <a:gdLst/>
              <a:ahLst/>
              <a:cxnLst/>
              <a:rect l="l" t="t" r="r" b="b"/>
              <a:pathLst>
                <a:path w="17239" h="1718" extrusionOk="0">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4" name="Google Shape;334;p3"/>
            <p:cNvSpPr/>
            <p:nvPr/>
          </p:nvSpPr>
          <p:spPr>
            <a:xfrm>
              <a:off x="1456015" y="4207503"/>
              <a:ext cx="649461" cy="933951"/>
            </a:xfrm>
            <a:custGeom>
              <a:avLst/>
              <a:gdLst/>
              <a:ahLst/>
              <a:cxnLst/>
              <a:rect l="l" t="t" r="r" b="b"/>
              <a:pathLst>
                <a:path w="13065" h="18788" extrusionOk="0">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5" name="Google Shape;335;p3"/>
            <p:cNvSpPr/>
            <p:nvPr/>
          </p:nvSpPr>
          <p:spPr>
            <a:xfrm>
              <a:off x="1979908" y="3236816"/>
              <a:ext cx="2925533" cy="30174"/>
            </a:xfrm>
            <a:custGeom>
              <a:avLst/>
              <a:gdLst/>
              <a:ahLst/>
              <a:cxnLst/>
              <a:rect l="l" t="t" r="r" b="b"/>
              <a:pathLst>
                <a:path w="58852" h="607" extrusionOk="0">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6" name="Google Shape;336;p3"/>
            <p:cNvSpPr/>
            <p:nvPr/>
          </p:nvSpPr>
          <p:spPr>
            <a:xfrm>
              <a:off x="1410828" y="5004156"/>
              <a:ext cx="257796" cy="137299"/>
            </a:xfrm>
            <a:custGeom>
              <a:avLst/>
              <a:gdLst/>
              <a:ahLst/>
              <a:cxnLst/>
              <a:rect l="l" t="t" r="r" b="b"/>
              <a:pathLst>
                <a:path w="5186" h="2762" extrusionOk="0">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7" name="Google Shape;337;p3"/>
            <p:cNvSpPr/>
            <p:nvPr/>
          </p:nvSpPr>
          <p:spPr>
            <a:xfrm>
              <a:off x="3536378" y="4478621"/>
              <a:ext cx="41856" cy="35195"/>
            </a:xfrm>
            <a:custGeom>
              <a:avLst/>
              <a:gdLst/>
              <a:ahLst/>
              <a:cxnLst/>
              <a:rect l="l" t="t" r="r" b="b"/>
              <a:pathLst>
                <a:path w="842" h="708" extrusionOk="0">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8" name="Google Shape;338;p3"/>
            <p:cNvSpPr/>
            <p:nvPr/>
          </p:nvSpPr>
          <p:spPr>
            <a:xfrm>
              <a:off x="3492832"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9" name="Google Shape;339;p3"/>
            <p:cNvSpPr/>
            <p:nvPr/>
          </p:nvSpPr>
          <p:spPr>
            <a:xfrm>
              <a:off x="3559792"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0" name="Google Shape;340;p3"/>
            <p:cNvSpPr/>
            <p:nvPr/>
          </p:nvSpPr>
          <p:spPr>
            <a:xfrm>
              <a:off x="3499543" y="4756451"/>
              <a:ext cx="38525" cy="33505"/>
            </a:xfrm>
            <a:custGeom>
              <a:avLst/>
              <a:gdLst/>
              <a:ahLst/>
              <a:cxnLst/>
              <a:rect l="l" t="t" r="r" b="b"/>
              <a:pathLst>
                <a:path w="775" h="674" extrusionOk="0">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1" name="Google Shape;341;p3"/>
            <p:cNvSpPr/>
            <p:nvPr/>
          </p:nvSpPr>
          <p:spPr>
            <a:xfrm>
              <a:off x="3452667"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2" name="Google Shape;342;p3"/>
            <p:cNvSpPr/>
            <p:nvPr/>
          </p:nvSpPr>
          <p:spPr>
            <a:xfrm>
              <a:off x="3566502" y="4614181"/>
              <a:ext cx="28484" cy="40215"/>
            </a:xfrm>
            <a:custGeom>
              <a:avLst/>
              <a:gdLst/>
              <a:ahLst/>
              <a:cxnLst/>
              <a:rect l="l" t="t" r="r" b="b"/>
              <a:pathLst>
                <a:path w="573" h="809" extrusionOk="0">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3" name="Google Shape;343;p3"/>
            <p:cNvSpPr/>
            <p:nvPr/>
          </p:nvSpPr>
          <p:spPr>
            <a:xfrm>
              <a:off x="3345591"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4" name="Google Shape;344;p3"/>
            <p:cNvSpPr/>
            <p:nvPr/>
          </p:nvSpPr>
          <p:spPr>
            <a:xfrm>
              <a:off x="3350612"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5" name="Google Shape;345;p3"/>
            <p:cNvSpPr/>
            <p:nvPr/>
          </p:nvSpPr>
          <p:spPr>
            <a:xfrm>
              <a:off x="3375715" y="4568994"/>
              <a:ext cx="128898" cy="123927"/>
            </a:xfrm>
            <a:custGeom>
              <a:avLst/>
              <a:gdLst/>
              <a:ahLst/>
              <a:cxnLst/>
              <a:rect l="l" t="t" r="r" b="b"/>
              <a:pathLst>
                <a:path w="2593" h="2493" extrusionOk="0">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6" name="Google Shape;346;p3"/>
            <p:cNvSpPr/>
            <p:nvPr/>
          </p:nvSpPr>
          <p:spPr>
            <a:xfrm>
              <a:off x="3429253" y="4620892"/>
              <a:ext cx="40215" cy="38525"/>
            </a:xfrm>
            <a:custGeom>
              <a:avLst/>
              <a:gdLst/>
              <a:ahLst/>
              <a:cxnLst/>
              <a:rect l="l" t="t" r="r" b="b"/>
              <a:pathLst>
                <a:path w="809" h="775" extrusionOk="0">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7" name="Google Shape;347;p3"/>
            <p:cNvSpPr/>
            <p:nvPr/>
          </p:nvSpPr>
          <p:spPr>
            <a:xfrm>
              <a:off x="3278632" y="4614181"/>
              <a:ext cx="50257" cy="48616"/>
            </a:xfrm>
            <a:custGeom>
              <a:avLst/>
              <a:gdLst/>
              <a:ahLst/>
              <a:cxnLst/>
              <a:rect l="l" t="t" r="r" b="b"/>
              <a:pathLst>
                <a:path w="1011" h="978" extrusionOk="0">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8" name="Google Shape;348;p3"/>
            <p:cNvSpPr/>
            <p:nvPr/>
          </p:nvSpPr>
          <p:spPr>
            <a:xfrm>
              <a:off x="3415881"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9" name="Google Shape;349;p3"/>
            <p:cNvSpPr/>
            <p:nvPr/>
          </p:nvSpPr>
          <p:spPr>
            <a:xfrm>
              <a:off x="3467729" y="4358124"/>
              <a:ext cx="23513" cy="36885"/>
            </a:xfrm>
            <a:custGeom>
              <a:avLst/>
              <a:gdLst/>
              <a:ahLst/>
              <a:cxnLst/>
              <a:rect l="l" t="t" r="r" b="b"/>
              <a:pathLst>
                <a:path w="473" h="742" extrusionOk="0">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0" name="Google Shape;350;p3"/>
            <p:cNvSpPr/>
            <p:nvPr/>
          </p:nvSpPr>
          <p:spPr>
            <a:xfrm>
              <a:off x="3402459" y="4476981"/>
              <a:ext cx="31864" cy="36835"/>
            </a:xfrm>
            <a:custGeom>
              <a:avLst/>
              <a:gdLst/>
              <a:ahLst/>
              <a:cxnLst/>
              <a:rect l="l" t="t" r="r" b="b"/>
              <a:pathLst>
                <a:path w="641" h="741" extrusionOk="0">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1" name="Google Shape;351;p3"/>
            <p:cNvSpPr/>
            <p:nvPr/>
          </p:nvSpPr>
          <p:spPr>
            <a:xfrm>
              <a:off x="3325508" y="4358124"/>
              <a:ext cx="28484" cy="36885"/>
            </a:xfrm>
            <a:custGeom>
              <a:avLst/>
              <a:gdLst/>
              <a:ahLst/>
              <a:cxnLst/>
              <a:rect l="l" t="t" r="r" b="b"/>
              <a:pathLst>
                <a:path w="573" h="742" extrusionOk="0">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2" name="Google Shape;352;p3"/>
            <p:cNvSpPr/>
            <p:nvPr/>
          </p:nvSpPr>
          <p:spPr>
            <a:xfrm>
              <a:off x="3307066" y="4195772"/>
              <a:ext cx="135609" cy="83761"/>
            </a:xfrm>
            <a:custGeom>
              <a:avLst/>
              <a:gdLst/>
              <a:ahLst/>
              <a:cxnLst/>
              <a:rect l="l" t="t" r="r" b="b"/>
              <a:pathLst>
                <a:path w="2728" h="1685" extrusionOk="0">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3" name="Google Shape;353;p3"/>
            <p:cNvSpPr/>
            <p:nvPr/>
          </p:nvSpPr>
          <p:spPr>
            <a:xfrm>
              <a:off x="3521316"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4" name="Google Shape;354;p3"/>
            <p:cNvSpPr/>
            <p:nvPr/>
          </p:nvSpPr>
          <p:spPr>
            <a:xfrm>
              <a:off x="3451026" y="4190751"/>
              <a:ext cx="137249" cy="93803"/>
            </a:xfrm>
            <a:custGeom>
              <a:avLst/>
              <a:gdLst/>
              <a:ahLst/>
              <a:cxnLst/>
              <a:rect l="l" t="t" r="r" b="b"/>
              <a:pathLst>
                <a:path w="2761" h="1887" extrusionOk="0">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5" name="Google Shape;355;p3"/>
            <p:cNvSpPr/>
            <p:nvPr/>
          </p:nvSpPr>
          <p:spPr>
            <a:xfrm>
              <a:off x="3616710" y="4358124"/>
              <a:ext cx="23463" cy="40215"/>
            </a:xfrm>
            <a:custGeom>
              <a:avLst/>
              <a:gdLst/>
              <a:ahLst/>
              <a:cxnLst/>
              <a:rect l="l" t="t" r="r" b="b"/>
              <a:pathLst>
                <a:path w="472" h="809" extrusionOk="0">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6" name="Google Shape;356;p3"/>
            <p:cNvSpPr/>
            <p:nvPr/>
          </p:nvSpPr>
          <p:spPr>
            <a:xfrm>
              <a:off x="3686999" y="4476981"/>
              <a:ext cx="11781" cy="35195"/>
            </a:xfrm>
            <a:custGeom>
              <a:avLst/>
              <a:gdLst/>
              <a:ahLst/>
              <a:cxnLst/>
              <a:rect l="l" t="t" r="r" b="b"/>
              <a:pathLst>
                <a:path w="237" h="708" extrusionOk="0">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7" name="Google Shape;357;p3"/>
            <p:cNvSpPr/>
            <p:nvPr/>
          </p:nvSpPr>
          <p:spPr>
            <a:xfrm>
              <a:off x="3757289" y="4356434"/>
              <a:ext cx="31864" cy="35195"/>
            </a:xfrm>
            <a:custGeom>
              <a:avLst/>
              <a:gdLst/>
              <a:ahLst/>
              <a:cxnLst/>
              <a:rect l="l" t="t" r="r" b="b"/>
              <a:pathLst>
                <a:path w="641" h="708" extrusionOk="0">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8" name="Google Shape;358;p3"/>
            <p:cNvSpPr/>
            <p:nvPr/>
          </p:nvSpPr>
          <p:spPr>
            <a:xfrm>
              <a:off x="3569833"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9" name="Google Shape;359;p3"/>
            <p:cNvSpPr/>
            <p:nvPr/>
          </p:nvSpPr>
          <p:spPr>
            <a:xfrm>
              <a:off x="3024216" y="4714595"/>
              <a:ext cx="15112" cy="120596"/>
            </a:xfrm>
            <a:custGeom>
              <a:avLst/>
              <a:gdLst/>
              <a:ahLst/>
              <a:cxnLst/>
              <a:rect l="l" t="t" r="r" b="b"/>
              <a:pathLst>
                <a:path w="304" h="2426" extrusionOk="0">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0" name="Google Shape;360;p3"/>
            <p:cNvSpPr/>
            <p:nvPr/>
          </p:nvSpPr>
          <p:spPr>
            <a:xfrm>
              <a:off x="3636792"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1" name="Google Shape;361;p3"/>
            <p:cNvSpPr/>
            <p:nvPr/>
          </p:nvSpPr>
          <p:spPr>
            <a:xfrm>
              <a:off x="3350612" y="4749740"/>
              <a:ext cx="38525" cy="45236"/>
            </a:xfrm>
            <a:custGeom>
              <a:avLst/>
              <a:gdLst/>
              <a:ahLst/>
              <a:cxnLst/>
              <a:rect l="l" t="t" r="r" b="b"/>
              <a:pathLst>
                <a:path w="775" h="910" extrusionOk="0">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2" name="Google Shape;362;p3"/>
            <p:cNvSpPr/>
            <p:nvPr/>
          </p:nvSpPr>
          <p:spPr>
            <a:xfrm>
              <a:off x="3702062" y="4287835"/>
              <a:ext cx="128898" cy="123877"/>
            </a:xfrm>
            <a:custGeom>
              <a:avLst/>
              <a:gdLst/>
              <a:ahLst/>
              <a:cxnLst/>
              <a:rect l="l" t="t" r="r" b="b"/>
              <a:pathLst>
                <a:path w="2593" h="2492" extrusionOk="0">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3" name="Google Shape;363;p3"/>
            <p:cNvSpPr/>
            <p:nvPr/>
          </p:nvSpPr>
          <p:spPr>
            <a:xfrm>
              <a:off x="3310446" y="4707934"/>
              <a:ext cx="125567" cy="135609"/>
            </a:xfrm>
            <a:custGeom>
              <a:avLst/>
              <a:gdLst/>
              <a:ahLst/>
              <a:cxnLst/>
              <a:rect l="l" t="t" r="r" b="b"/>
              <a:pathLst>
                <a:path w="2526" h="2728" extrusionOk="0">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4" name="Google Shape;364;p3"/>
            <p:cNvSpPr/>
            <p:nvPr/>
          </p:nvSpPr>
          <p:spPr>
            <a:xfrm>
              <a:off x="3166486" y="4709574"/>
              <a:ext cx="128948" cy="123927"/>
            </a:xfrm>
            <a:custGeom>
              <a:avLst/>
              <a:gdLst/>
              <a:ahLst/>
              <a:cxnLst/>
              <a:rect l="l" t="t" r="r" b="b"/>
              <a:pathLst>
                <a:path w="2594"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5" name="Google Shape;365;p3"/>
            <p:cNvSpPr/>
            <p:nvPr/>
          </p:nvSpPr>
          <p:spPr>
            <a:xfrm>
              <a:off x="3216693" y="4751430"/>
              <a:ext cx="36885" cy="33505"/>
            </a:xfrm>
            <a:custGeom>
              <a:avLst/>
              <a:gdLst/>
              <a:ahLst/>
              <a:cxnLst/>
              <a:rect l="l" t="t" r="r" b="b"/>
              <a:pathLst>
                <a:path w="742" h="674" extrusionOk="0">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6" name="Google Shape;366;p3"/>
            <p:cNvSpPr/>
            <p:nvPr/>
          </p:nvSpPr>
          <p:spPr>
            <a:xfrm>
              <a:off x="3745558" y="4851844"/>
              <a:ext cx="138989" cy="16802"/>
            </a:xfrm>
            <a:custGeom>
              <a:avLst/>
              <a:gdLst/>
              <a:ahLst/>
              <a:cxnLst/>
              <a:rect l="l" t="t" r="r" b="b"/>
              <a:pathLst>
                <a:path w="2796" h="338" extrusionOk="0">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7" name="Google Shape;367;p3"/>
            <p:cNvSpPr/>
            <p:nvPr/>
          </p:nvSpPr>
          <p:spPr>
            <a:xfrm>
              <a:off x="4061912"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8" name="Google Shape;368;p3"/>
            <p:cNvSpPr/>
            <p:nvPr/>
          </p:nvSpPr>
          <p:spPr>
            <a:xfrm>
              <a:off x="3235136" y="4570684"/>
              <a:ext cx="115526" cy="123877"/>
            </a:xfrm>
            <a:custGeom>
              <a:avLst/>
              <a:gdLst/>
              <a:ahLst/>
              <a:cxnLst/>
              <a:rect l="l" t="t" r="r" b="b"/>
              <a:pathLst>
                <a:path w="2324" h="2492" extrusionOk="0">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9" name="Google Shape;369;p3"/>
            <p:cNvSpPr/>
            <p:nvPr/>
          </p:nvSpPr>
          <p:spPr>
            <a:xfrm>
              <a:off x="3988242"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0" name="Google Shape;370;p3"/>
            <p:cNvSpPr/>
            <p:nvPr/>
          </p:nvSpPr>
          <p:spPr>
            <a:xfrm>
              <a:off x="3845972" y="4286144"/>
              <a:ext cx="125567" cy="135659"/>
            </a:xfrm>
            <a:custGeom>
              <a:avLst/>
              <a:gdLst/>
              <a:ahLst/>
              <a:cxnLst/>
              <a:rect l="l" t="t" r="r" b="b"/>
              <a:pathLst>
                <a:path w="2526" h="2729" extrusionOk="0">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1" name="Google Shape;371;p3"/>
            <p:cNvSpPr/>
            <p:nvPr/>
          </p:nvSpPr>
          <p:spPr>
            <a:xfrm>
              <a:off x="3064382" y="4433435"/>
              <a:ext cx="15112" cy="120547"/>
            </a:xfrm>
            <a:custGeom>
              <a:avLst/>
              <a:gdLst/>
              <a:ahLst/>
              <a:cxnLst/>
              <a:rect l="l" t="t" r="r" b="b"/>
              <a:pathLst>
                <a:path w="304" h="2425" extrusionOk="0">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2" name="Google Shape;372;p3"/>
            <p:cNvSpPr/>
            <p:nvPr/>
          </p:nvSpPr>
          <p:spPr>
            <a:xfrm>
              <a:off x="3206652"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3" name="Google Shape;373;p3"/>
            <p:cNvSpPr/>
            <p:nvPr/>
          </p:nvSpPr>
          <p:spPr>
            <a:xfrm>
              <a:off x="3089485"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4" name="Google Shape;374;p3"/>
            <p:cNvSpPr/>
            <p:nvPr/>
          </p:nvSpPr>
          <p:spPr>
            <a:xfrm>
              <a:off x="3251838" y="4476981"/>
              <a:ext cx="43596" cy="35195"/>
            </a:xfrm>
            <a:custGeom>
              <a:avLst/>
              <a:gdLst/>
              <a:ahLst/>
              <a:cxnLst/>
              <a:rect l="l" t="t" r="r" b="b"/>
              <a:pathLst>
                <a:path w="877" h="708" extrusionOk="0">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5" name="Google Shape;375;p3"/>
            <p:cNvSpPr/>
            <p:nvPr/>
          </p:nvSpPr>
          <p:spPr>
            <a:xfrm>
              <a:off x="3034257" y="4711264"/>
              <a:ext cx="113886" cy="123927"/>
            </a:xfrm>
            <a:custGeom>
              <a:avLst/>
              <a:gdLst/>
              <a:ahLst/>
              <a:cxnLst/>
              <a:rect l="l" t="t" r="r" b="b"/>
              <a:pathLst>
                <a:path w="2291" h="2493" extrusionOk="0">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6" name="Google Shape;376;p3"/>
            <p:cNvSpPr/>
            <p:nvPr/>
          </p:nvSpPr>
          <p:spPr>
            <a:xfrm>
              <a:off x="3139692" y="4614181"/>
              <a:ext cx="36885" cy="53637"/>
            </a:xfrm>
            <a:custGeom>
              <a:avLst/>
              <a:gdLst/>
              <a:ahLst/>
              <a:cxnLst/>
              <a:rect l="l" t="t" r="r" b="b"/>
              <a:pathLst>
                <a:path w="742" h="1079" extrusionOk="0">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7" name="Google Shape;377;p3"/>
            <p:cNvSpPr/>
            <p:nvPr/>
          </p:nvSpPr>
          <p:spPr>
            <a:xfrm>
              <a:off x="3271921"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8" name="Google Shape;378;p3"/>
            <p:cNvSpPr/>
            <p:nvPr/>
          </p:nvSpPr>
          <p:spPr>
            <a:xfrm>
              <a:off x="3072783" y="4754761"/>
              <a:ext cx="33505" cy="31864"/>
            </a:xfrm>
            <a:custGeom>
              <a:avLst/>
              <a:gdLst/>
              <a:ahLst/>
              <a:cxnLst/>
              <a:rect l="l" t="t" r="r" b="b"/>
              <a:pathLst>
                <a:path w="674" h="641" extrusionOk="0">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9" name="Google Shape;379;p3"/>
            <p:cNvSpPr/>
            <p:nvPr/>
          </p:nvSpPr>
          <p:spPr>
            <a:xfrm>
              <a:off x="3074423"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0" name="Google Shape;380;p3"/>
            <p:cNvSpPr/>
            <p:nvPr/>
          </p:nvSpPr>
          <p:spPr>
            <a:xfrm>
              <a:off x="3116279" y="4475291"/>
              <a:ext cx="28484" cy="43546"/>
            </a:xfrm>
            <a:custGeom>
              <a:avLst/>
              <a:gdLst/>
              <a:ahLst/>
              <a:cxnLst/>
              <a:rect l="l" t="t" r="r" b="b"/>
              <a:pathLst>
                <a:path w="573" h="876" extrusionOk="0">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1" name="Google Shape;381;p3"/>
            <p:cNvSpPr/>
            <p:nvPr/>
          </p:nvSpPr>
          <p:spPr>
            <a:xfrm>
              <a:off x="3633462" y="4751430"/>
              <a:ext cx="46877" cy="41906"/>
            </a:xfrm>
            <a:custGeom>
              <a:avLst/>
              <a:gdLst/>
              <a:ahLst/>
              <a:cxnLst/>
              <a:rect l="l" t="t" r="r" b="b"/>
              <a:pathLst>
                <a:path w="943" h="843" extrusionOk="0">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2" name="Google Shape;382;p3"/>
            <p:cNvSpPr/>
            <p:nvPr/>
          </p:nvSpPr>
          <p:spPr>
            <a:xfrm>
              <a:off x="2990761" y="4610850"/>
              <a:ext cx="38525" cy="53587"/>
            </a:xfrm>
            <a:custGeom>
              <a:avLst/>
              <a:gdLst/>
              <a:ahLst/>
              <a:cxnLst/>
              <a:rect l="l" t="t" r="r" b="b"/>
              <a:pathLst>
                <a:path w="775" h="1078" extrusionOk="0">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3" name="Google Shape;383;p3"/>
            <p:cNvSpPr/>
            <p:nvPr/>
          </p:nvSpPr>
          <p:spPr>
            <a:xfrm>
              <a:off x="2736345"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4" name="Google Shape;384;p3"/>
            <p:cNvSpPr/>
            <p:nvPr/>
          </p:nvSpPr>
          <p:spPr>
            <a:xfrm>
              <a:off x="3596627"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5" name="Google Shape;385;p3"/>
            <p:cNvSpPr/>
            <p:nvPr/>
          </p:nvSpPr>
          <p:spPr>
            <a:xfrm>
              <a:off x="2948905" y="4567354"/>
              <a:ext cx="125567" cy="135609"/>
            </a:xfrm>
            <a:custGeom>
              <a:avLst/>
              <a:gdLst/>
              <a:ahLst/>
              <a:cxnLst/>
              <a:rect l="l" t="t" r="r" b="b"/>
              <a:pathLst>
                <a:path w="2526" h="2728" extrusionOk="0">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6" name="Google Shape;386;p3"/>
            <p:cNvSpPr/>
            <p:nvPr/>
          </p:nvSpPr>
          <p:spPr>
            <a:xfrm>
              <a:off x="2784912" y="4751430"/>
              <a:ext cx="38525" cy="45236"/>
            </a:xfrm>
            <a:custGeom>
              <a:avLst/>
              <a:gdLst/>
              <a:ahLst/>
              <a:cxnLst/>
              <a:rect l="l" t="t" r="r" b="b"/>
              <a:pathLst>
                <a:path w="775" h="910" extrusionOk="0">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7" name="Google Shape;387;p3"/>
            <p:cNvSpPr/>
            <p:nvPr/>
          </p:nvSpPr>
          <p:spPr>
            <a:xfrm>
              <a:off x="2413380" y="4709574"/>
              <a:ext cx="162353" cy="133968"/>
            </a:xfrm>
            <a:custGeom>
              <a:avLst/>
              <a:gdLst/>
              <a:ahLst/>
              <a:cxnLst/>
              <a:rect l="l" t="t" r="r" b="b"/>
              <a:pathLst>
                <a:path w="3266" h="2695" extrusionOk="0">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8" name="Google Shape;388;p3"/>
            <p:cNvSpPr/>
            <p:nvPr/>
          </p:nvSpPr>
          <p:spPr>
            <a:xfrm>
              <a:off x="2415020" y="4568994"/>
              <a:ext cx="232693" cy="130588"/>
            </a:xfrm>
            <a:custGeom>
              <a:avLst/>
              <a:gdLst/>
              <a:ahLst/>
              <a:cxnLst/>
              <a:rect l="l" t="t" r="r" b="b"/>
              <a:pathLst>
                <a:path w="4681" h="2627" extrusionOk="0">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9" name="Google Shape;389;p3"/>
            <p:cNvSpPr/>
            <p:nvPr/>
          </p:nvSpPr>
          <p:spPr>
            <a:xfrm>
              <a:off x="2555600" y="4289525"/>
              <a:ext cx="127258" cy="122187"/>
            </a:xfrm>
            <a:custGeom>
              <a:avLst/>
              <a:gdLst/>
              <a:ahLst/>
              <a:cxnLst/>
              <a:rect l="l" t="t" r="r" b="b"/>
              <a:pathLst>
                <a:path w="2560" h="2458" extrusionOk="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0" name="Google Shape;390;p3"/>
            <p:cNvSpPr/>
            <p:nvPr/>
          </p:nvSpPr>
          <p:spPr>
            <a:xfrm>
              <a:off x="2594125" y="4707934"/>
              <a:ext cx="125567" cy="135609"/>
            </a:xfrm>
            <a:custGeom>
              <a:avLst/>
              <a:gdLst/>
              <a:ahLst/>
              <a:cxnLst/>
              <a:rect l="l" t="t" r="r" b="b"/>
              <a:pathLst>
                <a:path w="2526" h="2728" extrusionOk="0">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1" name="Google Shape;391;p3"/>
            <p:cNvSpPr/>
            <p:nvPr/>
          </p:nvSpPr>
          <p:spPr>
            <a:xfrm>
              <a:off x="2696180" y="4851844"/>
              <a:ext cx="127258" cy="142320"/>
            </a:xfrm>
            <a:custGeom>
              <a:avLst/>
              <a:gdLst/>
              <a:ahLst/>
              <a:cxnLst/>
              <a:rect l="l" t="t" r="r" b="b"/>
              <a:pathLst>
                <a:path w="2560" h="2863" extrusionOk="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2" name="Google Shape;392;p3"/>
            <p:cNvSpPr/>
            <p:nvPr/>
          </p:nvSpPr>
          <p:spPr>
            <a:xfrm>
              <a:off x="3740537" y="4714595"/>
              <a:ext cx="15112" cy="120596"/>
            </a:xfrm>
            <a:custGeom>
              <a:avLst/>
              <a:gdLst/>
              <a:ahLst/>
              <a:cxnLst/>
              <a:rect l="l" t="t" r="r" b="b"/>
              <a:pathLst>
                <a:path w="304" h="2426" extrusionOk="0">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3" name="Google Shape;393;p3"/>
            <p:cNvSpPr/>
            <p:nvPr/>
          </p:nvSpPr>
          <p:spPr>
            <a:xfrm>
              <a:off x="3902890" y="4863576"/>
              <a:ext cx="15112" cy="135609"/>
            </a:xfrm>
            <a:custGeom>
              <a:avLst/>
              <a:gdLst/>
              <a:ahLst/>
              <a:cxnLst/>
              <a:rect l="l" t="t" r="r" b="b"/>
              <a:pathLst>
                <a:path w="304" h="2728" extrusionOk="0">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4" name="Google Shape;394;p3"/>
            <p:cNvSpPr/>
            <p:nvPr/>
          </p:nvSpPr>
          <p:spPr>
            <a:xfrm>
              <a:off x="4113760" y="4942217"/>
              <a:ext cx="23513" cy="35195"/>
            </a:xfrm>
            <a:custGeom>
              <a:avLst/>
              <a:gdLst/>
              <a:ahLst/>
              <a:cxnLst/>
              <a:rect l="l" t="t" r="r" b="b"/>
              <a:pathLst>
                <a:path w="473" h="708" extrusionOk="0">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5" name="Google Shape;395;p3"/>
            <p:cNvSpPr/>
            <p:nvPr/>
          </p:nvSpPr>
          <p:spPr>
            <a:xfrm>
              <a:off x="4065243" y="4915473"/>
              <a:ext cx="128898" cy="87042"/>
            </a:xfrm>
            <a:custGeom>
              <a:avLst/>
              <a:gdLst/>
              <a:ahLst/>
              <a:cxnLst/>
              <a:rect l="l" t="t" r="r" b="b"/>
              <a:pathLst>
                <a:path w="2593" h="1751" extrusionOk="0">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6" name="Google Shape;396;p3"/>
            <p:cNvSpPr/>
            <p:nvPr/>
          </p:nvSpPr>
          <p:spPr>
            <a:xfrm>
              <a:off x="4189070" y="4190751"/>
              <a:ext cx="137299" cy="93803"/>
            </a:xfrm>
            <a:custGeom>
              <a:avLst/>
              <a:gdLst/>
              <a:ahLst/>
              <a:cxnLst/>
              <a:rect l="l" t="t" r="r" b="b"/>
              <a:pathLst>
                <a:path w="2762" h="1887" extrusionOk="0">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7" name="Google Shape;397;p3"/>
            <p:cNvSpPr/>
            <p:nvPr/>
          </p:nvSpPr>
          <p:spPr>
            <a:xfrm>
              <a:off x="3712103" y="4615871"/>
              <a:ext cx="41906" cy="45236"/>
            </a:xfrm>
            <a:custGeom>
              <a:avLst/>
              <a:gdLst/>
              <a:ahLst/>
              <a:cxnLst/>
              <a:rect l="l" t="t" r="r" b="b"/>
              <a:pathLst>
                <a:path w="843" h="910" extrusionOk="0">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8" name="Google Shape;398;p3"/>
            <p:cNvSpPr/>
            <p:nvPr/>
          </p:nvSpPr>
          <p:spPr>
            <a:xfrm>
              <a:off x="4307927" y="3266940"/>
              <a:ext cx="590853" cy="1874514"/>
            </a:xfrm>
            <a:custGeom>
              <a:avLst/>
              <a:gdLst/>
              <a:ahLst/>
              <a:cxnLst/>
              <a:rect l="l" t="t" r="r" b="b"/>
              <a:pathLst>
                <a:path w="11886" h="37709" extrusionOk="0">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9" name="Google Shape;399;p3"/>
            <p:cNvSpPr/>
            <p:nvPr/>
          </p:nvSpPr>
          <p:spPr>
            <a:xfrm>
              <a:off x="2634291"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0" name="Google Shape;400;p3"/>
            <p:cNvSpPr/>
            <p:nvPr/>
          </p:nvSpPr>
          <p:spPr>
            <a:xfrm>
              <a:off x="3665227" y="4567354"/>
              <a:ext cx="125567" cy="135609"/>
            </a:xfrm>
            <a:custGeom>
              <a:avLst/>
              <a:gdLst/>
              <a:ahLst/>
              <a:cxnLst/>
              <a:rect l="l" t="t" r="r" b="b"/>
              <a:pathLst>
                <a:path w="2526" h="2728" extrusionOk="0">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1" name="Google Shape;401;p3"/>
            <p:cNvSpPr/>
            <p:nvPr/>
          </p:nvSpPr>
          <p:spPr>
            <a:xfrm>
              <a:off x="3882807" y="4709574"/>
              <a:ext cx="128898" cy="123927"/>
            </a:xfrm>
            <a:custGeom>
              <a:avLst/>
              <a:gdLst/>
              <a:ahLst/>
              <a:cxnLst/>
              <a:rect l="l" t="t" r="r" b="b"/>
              <a:pathLst>
                <a:path w="2593"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2" name="Google Shape;402;p3"/>
            <p:cNvSpPr/>
            <p:nvPr/>
          </p:nvSpPr>
          <p:spPr>
            <a:xfrm>
              <a:off x="3926303" y="4734678"/>
              <a:ext cx="33554" cy="33554"/>
            </a:xfrm>
            <a:custGeom>
              <a:avLst/>
              <a:gdLst/>
              <a:ahLst/>
              <a:cxnLst/>
              <a:rect l="l" t="t" r="r" b="b"/>
              <a:pathLst>
                <a:path w="675" h="675" extrusionOk="0">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3" name="Google Shape;403;p3"/>
            <p:cNvSpPr/>
            <p:nvPr/>
          </p:nvSpPr>
          <p:spPr>
            <a:xfrm>
              <a:off x="2856892" y="4195772"/>
              <a:ext cx="135609" cy="83761"/>
            </a:xfrm>
            <a:custGeom>
              <a:avLst/>
              <a:gdLst/>
              <a:ahLst/>
              <a:cxnLst/>
              <a:rect l="l" t="t" r="r" b="b"/>
              <a:pathLst>
                <a:path w="2728" h="1685" extrusionOk="0">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4" name="Google Shape;404;p3"/>
            <p:cNvSpPr/>
            <p:nvPr/>
          </p:nvSpPr>
          <p:spPr>
            <a:xfrm>
              <a:off x="2821747" y="4478621"/>
              <a:ext cx="48567" cy="35195"/>
            </a:xfrm>
            <a:custGeom>
              <a:avLst/>
              <a:gdLst/>
              <a:ahLst/>
              <a:cxnLst/>
              <a:rect l="l" t="t" r="r" b="b"/>
              <a:pathLst>
                <a:path w="977" h="708" extrusionOk="0">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5" name="Google Shape;405;p3"/>
            <p:cNvSpPr/>
            <p:nvPr/>
          </p:nvSpPr>
          <p:spPr>
            <a:xfrm>
              <a:off x="2776561" y="4430105"/>
              <a:ext cx="127208" cy="122237"/>
            </a:xfrm>
            <a:custGeom>
              <a:avLst/>
              <a:gdLst/>
              <a:ahLst/>
              <a:cxnLst/>
              <a:rect l="l" t="t" r="r" b="b"/>
              <a:pathLst>
                <a:path w="2559" h="2459" extrusionOk="0">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6" name="Google Shape;406;p3"/>
            <p:cNvSpPr/>
            <p:nvPr/>
          </p:nvSpPr>
          <p:spPr>
            <a:xfrm>
              <a:off x="2716263" y="4609160"/>
              <a:ext cx="30174" cy="46926"/>
            </a:xfrm>
            <a:custGeom>
              <a:avLst/>
              <a:gdLst/>
              <a:ahLst/>
              <a:cxnLst/>
              <a:rect l="l" t="t" r="r" b="b"/>
              <a:pathLst>
                <a:path w="607" h="944" extrusionOk="0">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7" name="Google Shape;407;p3"/>
            <p:cNvSpPr/>
            <p:nvPr/>
          </p:nvSpPr>
          <p:spPr>
            <a:xfrm>
              <a:off x="2804995"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8" name="Google Shape;408;p3"/>
            <p:cNvSpPr/>
            <p:nvPr/>
          </p:nvSpPr>
          <p:spPr>
            <a:xfrm>
              <a:off x="2853512" y="4617561"/>
              <a:ext cx="31864" cy="43546"/>
            </a:xfrm>
            <a:custGeom>
              <a:avLst/>
              <a:gdLst/>
              <a:ahLst/>
              <a:cxnLst/>
              <a:rect l="l" t="t" r="r" b="b"/>
              <a:pathLst>
                <a:path w="641" h="876" extrusionOk="0">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9" name="Google Shape;409;p3"/>
            <p:cNvSpPr/>
            <p:nvPr/>
          </p:nvSpPr>
          <p:spPr>
            <a:xfrm>
              <a:off x="2659394" y="4568994"/>
              <a:ext cx="128898" cy="123927"/>
            </a:xfrm>
            <a:custGeom>
              <a:avLst/>
              <a:gdLst/>
              <a:ahLst/>
              <a:cxnLst/>
              <a:rect l="l" t="t" r="r" b="b"/>
              <a:pathLst>
                <a:path w="2593" h="2493" extrusionOk="0">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0" name="Google Shape;410;p3"/>
            <p:cNvSpPr/>
            <p:nvPr/>
          </p:nvSpPr>
          <p:spPr>
            <a:xfrm>
              <a:off x="2927182" y="4754761"/>
              <a:ext cx="40215" cy="38575"/>
            </a:xfrm>
            <a:custGeom>
              <a:avLst/>
              <a:gdLst/>
              <a:ahLst/>
              <a:cxnLst/>
              <a:rect l="l" t="t" r="r" b="b"/>
              <a:pathLst>
                <a:path w="809" h="776" extrusionOk="0">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1" name="Google Shape;411;p3"/>
            <p:cNvSpPr/>
            <p:nvPr/>
          </p:nvSpPr>
          <p:spPr>
            <a:xfrm>
              <a:off x="2985741" y="4287835"/>
              <a:ext cx="128898" cy="123877"/>
            </a:xfrm>
            <a:custGeom>
              <a:avLst/>
              <a:gdLst/>
              <a:ahLst/>
              <a:cxnLst/>
              <a:rect l="l" t="t" r="r" b="b"/>
              <a:pathLst>
                <a:path w="2593" h="2492"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2" name="Google Shape;412;p3"/>
            <p:cNvSpPr/>
            <p:nvPr/>
          </p:nvSpPr>
          <p:spPr>
            <a:xfrm>
              <a:off x="3129651" y="4286144"/>
              <a:ext cx="125617" cy="135659"/>
            </a:xfrm>
            <a:custGeom>
              <a:avLst/>
              <a:gdLst/>
              <a:ahLst/>
              <a:cxnLst/>
              <a:rect l="l" t="t" r="r" b="b"/>
              <a:pathLst>
                <a:path w="2527" h="2729" extrusionOk="0">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3" name="Google Shape;413;p3"/>
            <p:cNvSpPr/>
            <p:nvPr/>
          </p:nvSpPr>
          <p:spPr>
            <a:xfrm>
              <a:off x="2880306"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4" name="Google Shape;414;p3"/>
            <p:cNvSpPr/>
            <p:nvPr/>
          </p:nvSpPr>
          <p:spPr>
            <a:xfrm>
              <a:off x="2751408" y="4346393"/>
              <a:ext cx="38575" cy="45236"/>
            </a:xfrm>
            <a:custGeom>
              <a:avLst/>
              <a:gdLst/>
              <a:ahLst/>
              <a:cxnLst/>
              <a:rect l="l" t="t" r="r" b="b"/>
              <a:pathLst>
                <a:path w="776" h="910" extrusionOk="0">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5" name="Google Shape;415;p3"/>
            <p:cNvSpPr/>
            <p:nvPr/>
          </p:nvSpPr>
          <p:spPr>
            <a:xfrm>
              <a:off x="2853512"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6" name="Google Shape;416;p3"/>
            <p:cNvSpPr/>
            <p:nvPr/>
          </p:nvSpPr>
          <p:spPr>
            <a:xfrm>
              <a:off x="2893678" y="4346393"/>
              <a:ext cx="36885" cy="53637"/>
            </a:xfrm>
            <a:custGeom>
              <a:avLst/>
              <a:gdLst/>
              <a:ahLst/>
              <a:cxnLst/>
              <a:rect l="l" t="t" r="r" b="b"/>
              <a:pathLst>
                <a:path w="742" h="1079" extrusionOk="0">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7" name="Google Shape;417;p3"/>
            <p:cNvSpPr/>
            <p:nvPr/>
          </p:nvSpPr>
          <p:spPr>
            <a:xfrm>
              <a:off x="2843471"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8" name="Google Shape;418;p3"/>
            <p:cNvSpPr/>
            <p:nvPr/>
          </p:nvSpPr>
          <p:spPr>
            <a:xfrm>
              <a:off x="2709601" y="4190751"/>
              <a:ext cx="137299" cy="93803"/>
            </a:xfrm>
            <a:custGeom>
              <a:avLst/>
              <a:gdLst/>
              <a:ahLst/>
              <a:cxnLst/>
              <a:rect l="l" t="t" r="r" b="b"/>
              <a:pathLst>
                <a:path w="2762" h="1887" extrusionOk="0">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9" name="Google Shape;419;p3"/>
            <p:cNvSpPr/>
            <p:nvPr/>
          </p:nvSpPr>
          <p:spPr>
            <a:xfrm>
              <a:off x="2677787" y="4468580"/>
              <a:ext cx="40215" cy="51947"/>
            </a:xfrm>
            <a:custGeom>
              <a:avLst/>
              <a:gdLst/>
              <a:ahLst/>
              <a:cxnLst/>
              <a:rect l="l" t="t" r="r" b="b"/>
              <a:pathLst>
                <a:path w="809" h="1045" extrusionOk="0">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0" name="Google Shape;420;p3"/>
            <p:cNvSpPr/>
            <p:nvPr/>
          </p:nvSpPr>
          <p:spPr>
            <a:xfrm>
              <a:off x="2979030" y="4476981"/>
              <a:ext cx="28534" cy="8401"/>
            </a:xfrm>
            <a:custGeom>
              <a:avLst/>
              <a:gdLst/>
              <a:ahLst/>
              <a:cxnLst/>
              <a:rect l="l" t="t" r="r" b="b"/>
              <a:pathLst>
                <a:path w="574" h="169" extrusionOk="0">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1" name="Google Shape;421;p3"/>
            <p:cNvSpPr/>
            <p:nvPr/>
          </p:nvSpPr>
          <p:spPr>
            <a:xfrm>
              <a:off x="2920471"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2" name="Google Shape;422;p3"/>
            <p:cNvSpPr/>
            <p:nvPr/>
          </p:nvSpPr>
          <p:spPr>
            <a:xfrm>
              <a:off x="2970678" y="4478621"/>
              <a:ext cx="33505" cy="40215"/>
            </a:xfrm>
            <a:custGeom>
              <a:avLst/>
              <a:gdLst/>
              <a:ahLst/>
              <a:cxnLst/>
              <a:rect l="l" t="t" r="r" b="b"/>
              <a:pathLst>
                <a:path w="674" h="809" extrusionOk="0">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3" name="Google Shape;423;p3"/>
            <p:cNvSpPr/>
            <p:nvPr/>
          </p:nvSpPr>
          <p:spPr>
            <a:xfrm>
              <a:off x="3029237" y="4349773"/>
              <a:ext cx="40215" cy="45236"/>
            </a:xfrm>
            <a:custGeom>
              <a:avLst/>
              <a:gdLst/>
              <a:ahLst/>
              <a:cxnLst/>
              <a:rect l="l" t="t" r="r" b="b"/>
              <a:pathLst>
                <a:path w="809" h="910" extrusionOk="0">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4" name="Google Shape;424;p3"/>
            <p:cNvSpPr/>
            <p:nvPr/>
          </p:nvSpPr>
          <p:spPr>
            <a:xfrm>
              <a:off x="3176528" y="4354794"/>
              <a:ext cx="36885" cy="48567"/>
            </a:xfrm>
            <a:custGeom>
              <a:avLst/>
              <a:gdLst/>
              <a:ahLst/>
              <a:cxnLst/>
              <a:rect l="l" t="t" r="r" b="b"/>
              <a:pathLst>
                <a:path w="742" h="977" extrusionOk="0">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5" name="Google Shape;425;p3"/>
            <p:cNvSpPr/>
            <p:nvPr/>
          </p:nvSpPr>
          <p:spPr>
            <a:xfrm>
              <a:off x="3896179" y="4359815"/>
              <a:ext cx="31864" cy="36835"/>
            </a:xfrm>
            <a:custGeom>
              <a:avLst/>
              <a:gdLst/>
              <a:ahLst/>
              <a:cxnLst/>
              <a:rect l="l" t="t" r="r" b="b"/>
              <a:pathLst>
                <a:path w="641" h="741" extrusionOk="0">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6" name="Google Shape;426;p3"/>
            <p:cNvSpPr/>
            <p:nvPr/>
          </p:nvSpPr>
          <p:spPr>
            <a:xfrm>
              <a:off x="1973198" y="3258539"/>
              <a:ext cx="2344821" cy="1882915"/>
            </a:xfrm>
            <a:custGeom>
              <a:avLst/>
              <a:gdLst/>
              <a:ahLst/>
              <a:cxnLst/>
              <a:rect l="l" t="t" r="r" b="b"/>
              <a:pathLst>
                <a:path w="47170" h="37878" extrusionOk="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7" name="Google Shape;427;p3"/>
            <p:cNvSpPr/>
            <p:nvPr/>
          </p:nvSpPr>
          <p:spPr>
            <a:xfrm>
              <a:off x="2021714" y="4870287"/>
              <a:ext cx="13471" cy="18442"/>
            </a:xfrm>
            <a:custGeom>
              <a:avLst/>
              <a:gdLst/>
              <a:ahLst/>
              <a:cxnLst/>
              <a:rect l="l" t="t" r="r" b="b"/>
              <a:pathLst>
                <a:path w="271" h="371" extrusionOk="0">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8" name="Google Shape;428;p3"/>
            <p:cNvSpPr/>
            <p:nvPr/>
          </p:nvSpPr>
          <p:spPr>
            <a:xfrm>
              <a:off x="1112916" y="4369856"/>
              <a:ext cx="286280" cy="771599"/>
            </a:xfrm>
            <a:custGeom>
              <a:avLst/>
              <a:gdLst/>
              <a:ahLst/>
              <a:cxnLst/>
              <a:rect l="l" t="t" r="r" b="b"/>
              <a:pathLst>
                <a:path w="5759" h="15522" extrusionOk="0">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9" name="Google Shape;429;p3"/>
            <p:cNvSpPr/>
            <p:nvPr/>
          </p:nvSpPr>
          <p:spPr>
            <a:xfrm>
              <a:off x="1151442" y="4383228"/>
              <a:ext cx="35195" cy="115526"/>
            </a:xfrm>
            <a:custGeom>
              <a:avLst/>
              <a:gdLst/>
              <a:ahLst/>
              <a:cxnLst/>
              <a:rect l="l" t="t" r="r" b="b"/>
              <a:pathLst>
                <a:path w="708" h="2324" extrusionOk="0">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0" name="Google Shape;430;p3"/>
            <p:cNvSpPr/>
            <p:nvPr/>
          </p:nvSpPr>
          <p:spPr>
            <a:xfrm>
              <a:off x="2031756" y="4922134"/>
              <a:ext cx="31864" cy="102154"/>
            </a:xfrm>
            <a:custGeom>
              <a:avLst/>
              <a:gdLst/>
              <a:ahLst/>
              <a:cxnLst/>
              <a:rect l="l" t="t" r="r" b="b"/>
              <a:pathLst>
                <a:path w="641" h="2055" extrusionOk="0">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1" name="Google Shape;431;p3"/>
            <p:cNvSpPr/>
            <p:nvPr/>
          </p:nvSpPr>
          <p:spPr>
            <a:xfrm>
              <a:off x="4336361" y="4195772"/>
              <a:ext cx="135609" cy="83761"/>
            </a:xfrm>
            <a:custGeom>
              <a:avLst/>
              <a:gdLst/>
              <a:ahLst/>
              <a:cxnLst/>
              <a:rect l="l" t="t" r="r" b="b"/>
              <a:pathLst>
                <a:path w="2728" h="1685" extrusionOk="0">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2" name="Google Shape;432;p3"/>
            <p:cNvSpPr/>
            <p:nvPr/>
          </p:nvSpPr>
          <p:spPr>
            <a:xfrm>
              <a:off x="2413380" y="4286144"/>
              <a:ext cx="125567" cy="135659"/>
            </a:xfrm>
            <a:custGeom>
              <a:avLst/>
              <a:gdLst/>
              <a:ahLst/>
              <a:cxnLst/>
              <a:rect l="l" t="t" r="r" b="b"/>
              <a:pathLst>
                <a:path w="2526" h="2729" extrusionOk="0">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3" name="Google Shape;433;p3"/>
            <p:cNvSpPr/>
            <p:nvPr/>
          </p:nvSpPr>
          <p:spPr>
            <a:xfrm>
              <a:off x="4132202"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4" name="Google Shape;434;p3"/>
            <p:cNvSpPr/>
            <p:nvPr/>
          </p:nvSpPr>
          <p:spPr>
            <a:xfrm>
              <a:off x="4041829" y="4192441"/>
              <a:ext cx="127208" cy="88732"/>
            </a:xfrm>
            <a:custGeom>
              <a:avLst/>
              <a:gdLst/>
              <a:ahLst/>
              <a:cxnLst/>
              <a:rect l="l" t="t" r="r" b="b"/>
              <a:pathLst>
                <a:path w="2559" h="1785" extrusionOk="0">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5" name="Google Shape;435;p3"/>
            <p:cNvSpPr/>
            <p:nvPr/>
          </p:nvSpPr>
          <p:spPr>
            <a:xfrm>
              <a:off x="4209153"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6" name="Google Shape;436;p3"/>
            <p:cNvSpPr/>
            <p:nvPr/>
          </p:nvSpPr>
          <p:spPr>
            <a:xfrm>
              <a:off x="4237637"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7" name="Google Shape;437;p3"/>
            <p:cNvSpPr/>
            <p:nvPr/>
          </p:nvSpPr>
          <p:spPr>
            <a:xfrm>
              <a:off x="3896179" y="4195772"/>
              <a:ext cx="132278" cy="80381"/>
            </a:xfrm>
            <a:custGeom>
              <a:avLst/>
              <a:gdLst/>
              <a:ahLst/>
              <a:cxnLst/>
              <a:rect l="l" t="t" r="r" b="b"/>
              <a:pathLst>
                <a:path w="2661" h="1617" extrusionOk="0">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8" name="Google Shape;438;p3"/>
            <p:cNvSpPr/>
            <p:nvPr/>
          </p:nvSpPr>
          <p:spPr>
            <a:xfrm>
              <a:off x="2699560"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9" name="Google Shape;439;p3"/>
            <p:cNvSpPr/>
            <p:nvPr/>
          </p:nvSpPr>
          <p:spPr>
            <a:xfrm>
              <a:off x="3005823" y="4195772"/>
              <a:ext cx="137299" cy="80381"/>
            </a:xfrm>
            <a:custGeom>
              <a:avLst/>
              <a:gdLst/>
              <a:ahLst/>
              <a:cxnLst/>
              <a:rect l="l" t="t" r="r" b="b"/>
              <a:pathLst>
                <a:path w="2762" h="1617" extrusionOk="0">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0" name="Google Shape;440;p3"/>
            <p:cNvSpPr/>
            <p:nvPr/>
          </p:nvSpPr>
          <p:spPr>
            <a:xfrm>
              <a:off x="4092037" y="4568994"/>
              <a:ext cx="128898" cy="123927"/>
            </a:xfrm>
            <a:custGeom>
              <a:avLst/>
              <a:gdLst/>
              <a:ahLst/>
              <a:cxnLst/>
              <a:rect l="l" t="t" r="r" b="b"/>
              <a:pathLst>
                <a:path w="2593" h="2493" extrusionOk="0">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1" name="Google Shape;441;p3"/>
            <p:cNvSpPr/>
            <p:nvPr/>
          </p:nvSpPr>
          <p:spPr>
            <a:xfrm>
              <a:off x="3608358" y="4192441"/>
              <a:ext cx="127208" cy="88732"/>
            </a:xfrm>
            <a:custGeom>
              <a:avLst/>
              <a:gdLst/>
              <a:ahLst/>
              <a:cxnLst/>
              <a:rect l="l" t="t" r="r" b="b"/>
              <a:pathLst>
                <a:path w="2559" h="1785" extrusionOk="0">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2" name="Google Shape;442;p3"/>
            <p:cNvSpPr/>
            <p:nvPr/>
          </p:nvSpPr>
          <p:spPr>
            <a:xfrm>
              <a:off x="3154755" y="4195772"/>
              <a:ext cx="137299" cy="80381"/>
            </a:xfrm>
            <a:custGeom>
              <a:avLst/>
              <a:gdLst/>
              <a:ahLst/>
              <a:cxnLst/>
              <a:rect l="l" t="t" r="r" b="b"/>
              <a:pathLst>
                <a:path w="2762" h="1617" extrusionOk="0">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3" name="Google Shape;443;p3"/>
            <p:cNvSpPr/>
            <p:nvPr/>
          </p:nvSpPr>
          <p:spPr>
            <a:xfrm>
              <a:off x="2562311" y="4192441"/>
              <a:ext cx="127258" cy="88732"/>
            </a:xfrm>
            <a:custGeom>
              <a:avLst/>
              <a:gdLst/>
              <a:ahLst/>
              <a:cxnLst/>
              <a:rect l="l" t="t" r="r" b="b"/>
              <a:pathLst>
                <a:path w="2560" h="1785" extrusionOk="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4" name="Google Shape;444;p3"/>
            <p:cNvSpPr/>
            <p:nvPr/>
          </p:nvSpPr>
          <p:spPr>
            <a:xfrm>
              <a:off x="3748938" y="4195772"/>
              <a:ext cx="133919" cy="80381"/>
            </a:xfrm>
            <a:custGeom>
              <a:avLst/>
              <a:gdLst/>
              <a:ahLst/>
              <a:cxnLst/>
              <a:rect l="l" t="t" r="r" b="b"/>
              <a:pathLst>
                <a:path w="2694" h="1617" extrusionOk="0">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5" name="Google Shape;445;p3"/>
            <p:cNvSpPr/>
            <p:nvPr/>
          </p:nvSpPr>
          <p:spPr>
            <a:xfrm>
              <a:off x="3790744"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6" name="Google Shape;446;p3"/>
            <p:cNvSpPr/>
            <p:nvPr/>
          </p:nvSpPr>
          <p:spPr>
            <a:xfrm>
              <a:off x="3822559" y="4476981"/>
              <a:ext cx="38525" cy="40215"/>
            </a:xfrm>
            <a:custGeom>
              <a:avLst/>
              <a:gdLst/>
              <a:ahLst/>
              <a:cxnLst/>
              <a:rect l="l" t="t" r="r" b="b"/>
              <a:pathLst>
                <a:path w="775" h="809" extrusionOk="0">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7" name="Google Shape;447;p3"/>
            <p:cNvSpPr/>
            <p:nvPr/>
          </p:nvSpPr>
          <p:spPr>
            <a:xfrm>
              <a:off x="3750579" y="4711264"/>
              <a:ext cx="113886" cy="123927"/>
            </a:xfrm>
            <a:custGeom>
              <a:avLst/>
              <a:gdLst/>
              <a:ahLst/>
              <a:cxnLst/>
              <a:rect l="l" t="t" r="r" b="b"/>
              <a:pathLst>
                <a:path w="2291" h="2493" extrusionOk="0">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8" name="Google Shape;448;p3"/>
            <p:cNvSpPr/>
            <p:nvPr/>
          </p:nvSpPr>
          <p:spPr>
            <a:xfrm>
              <a:off x="3859394" y="4615871"/>
              <a:ext cx="36835" cy="43546"/>
            </a:xfrm>
            <a:custGeom>
              <a:avLst/>
              <a:gdLst/>
              <a:ahLst/>
              <a:cxnLst/>
              <a:rect l="l" t="t" r="r" b="b"/>
              <a:pathLst>
                <a:path w="741" h="876" extrusionOk="0">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9" name="Google Shape;449;p3"/>
            <p:cNvSpPr/>
            <p:nvPr/>
          </p:nvSpPr>
          <p:spPr>
            <a:xfrm>
              <a:off x="3780703" y="443343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0" name="Google Shape;450;p3"/>
            <p:cNvSpPr/>
            <p:nvPr/>
          </p:nvSpPr>
          <p:spPr>
            <a:xfrm>
              <a:off x="3805806"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1" name="Google Shape;451;p3"/>
            <p:cNvSpPr/>
            <p:nvPr/>
          </p:nvSpPr>
          <p:spPr>
            <a:xfrm>
              <a:off x="4066933" y="4426774"/>
              <a:ext cx="125567" cy="135609"/>
            </a:xfrm>
            <a:custGeom>
              <a:avLst/>
              <a:gdLst/>
              <a:ahLst/>
              <a:cxnLst/>
              <a:rect l="l" t="t" r="r" b="b"/>
              <a:pathLst>
                <a:path w="2526" h="2728" extrusionOk="0">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2" name="Google Shape;452;p3"/>
            <p:cNvSpPr/>
            <p:nvPr/>
          </p:nvSpPr>
          <p:spPr>
            <a:xfrm>
              <a:off x="3951407" y="4570684"/>
              <a:ext cx="115576" cy="123877"/>
            </a:xfrm>
            <a:custGeom>
              <a:avLst/>
              <a:gdLst/>
              <a:ahLst/>
              <a:cxnLst/>
              <a:rect l="l" t="t" r="r" b="b"/>
              <a:pathLst>
                <a:path w="2325" h="2492" extrusionOk="0">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3" name="Google Shape;453;p3"/>
            <p:cNvSpPr/>
            <p:nvPr/>
          </p:nvSpPr>
          <p:spPr>
            <a:xfrm>
              <a:off x="3961448" y="4473601"/>
              <a:ext cx="45236" cy="36885"/>
            </a:xfrm>
            <a:custGeom>
              <a:avLst/>
              <a:gdLst/>
              <a:ahLst/>
              <a:cxnLst/>
              <a:rect l="l" t="t" r="r" b="b"/>
              <a:pathLst>
                <a:path w="910" h="742" extrusionOk="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4" name="Google Shape;454;p3"/>
            <p:cNvSpPr/>
            <p:nvPr/>
          </p:nvSpPr>
          <p:spPr>
            <a:xfrm>
              <a:off x="3922973"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5" name="Google Shape;455;p3"/>
            <p:cNvSpPr/>
            <p:nvPr/>
          </p:nvSpPr>
          <p:spPr>
            <a:xfrm>
              <a:off x="4247679" y="4873617"/>
              <a:ext cx="45236" cy="30174"/>
            </a:xfrm>
            <a:custGeom>
              <a:avLst/>
              <a:gdLst/>
              <a:ahLst/>
              <a:cxnLst/>
              <a:rect l="l" t="t" r="r" b="b"/>
              <a:pathLst>
                <a:path w="910" h="607" extrusionOk="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6" name="Google Shape;456;p3"/>
            <p:cNvSpPr/>
            <p:nvPr/>
          </p:nvSpPr>
          <p:spPr>
            <a:xfrm>
              <a:off x="4386568" y="4353104"/>
              <a:ext cx="56968" cy="40215"/>
            </a:xfrm>
            <a:custGeom>
              <a:avLst/>
              <a:gdLst/>
              <a:ahLst/>
              <a:cxnLst/>
              <a:rect l="l" t="t" r="r" b="b"/>
              <a:pathLst>
                <a:path w="1146" h="809" extrusionOk="0">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7" name="Google Shape;457;p3"/>
            <p:cNvSpPr/>
            <p:nvPr/>
          </p:nvSpPr>
          <p:spPr>
            <a:xfrm>
              <a:off x="4165657" y="4704553"/>
              <a:ext cx="309693" cy="138989"/>
            </a:xfrm>
            <a:custGeom>
              <a:avLst/>
              <a:gdLst/>
              <a:ahLst/>
              <a:cxnLst/>
              <a:rect l="l" t="t" r="r" b="b"/>
              <a:pathLst>
                <a:path w="6230" h="2796" extrusionOk="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8" name="Google Shape;458;p3"/>
            <p:cNvSpPr/>
            <p:nvPr/>
          </p:nvSpPr>
          <p:spPr>
            <a:xfrm>
              <a:off x="3779062" y="4736368"/>
              <a:ext cx="45236" cy="26843"/>
            </a:xfrm>
            <a:custGeom>
              <a:avLst/>
              <a:gdLst/>
              <a:ahLst/>
              <a:cxnLst/>
              <a:rect l="l" t="t" r="r" b="b"/>
              <a:pathLst>
                <a:path w="910" h="540" extrusionOk="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9" name="Google Shape;459;p3"/>
            <p:cNvSpPr/>
            <p:nvPr/>
          </p:nvSpPr>
          <p:spPr>
            <a:xfrm>
              <a:off x="4348093" y="4920494"/>
              <a:ext cx="127258" cy="82021"/>
            </a:xfrm>
            <a:custGeom>
              <a:avLst/>
              <a:gdLst/>
              <a:ahLst/>
              <a:cxnLst/>
              <a:rect l="l" t="t" r="r" b="b"/>
              <a:pathLst>
                <a:path w="2560" h="1650" extrusionOk="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0" name="Google Shape;460;p3"/>
            <p:cNvSpPr/>
            <p:nvPr/>
          </p:nvSpPr>
          <p:spPr>
            <a:xfrm>
              <a:off x="4204133" y="4851844"/>
              <a:ext cx="123927" cy="149031"/>
            </a:xfrm>
            <a:custGeom>
              <a:avLst/>
              <a:gdLst/>
              <a:ahLst/>
              <a:cxnLst/>
              <a:rect l="l" t="t" r="r" b="b"/>
              <a:pathLst>
                <a:path w="2493" h="2998" extrusionOk="0">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1" name="Google Shape;461;p3"/>
            <p:cNvSpPr/>
            <p:nvPr/>
          </p:nvSpPr>
          <p:spPr>
            <a:xfrm>
              <a:off x="4344713" y="4932176"/>
              <a:ext cx="8451" cy="70340"/>
            </a:xfrm>
            <a:custGeom>
              <a:avLst/>
              <a:gdLst/>
              <a:ahLst/>
              <a:cxnLst/>
              <a:rect l="l" t="t" r="r" b="b"/>
              <a:pathLst>
                <a:path w="170" h="1415" extrusionOk="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2" name="Google Shape;462;p3"/>
            <p:cNvSpPr/>
            <p:nvPr/>
          </p:nvSpPr>
          <p:spPr>
            <a:xfrm>
              <a:off x="4394920" y="4942217"/>
              <a:ext cx="28534" cy="38575"/>
            </a:xfrm>
            <a:custGeom>
              <a:avLst/>
              <a:gdLst/>
              <a:ahLst/>
              <a:cxnLst/>
              <a:rect l="l" t="t" r="r" b="b"/>
              <a:pathLst>
                <a:path w="574" h="776" extrusionOk="0">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3" name="Google Shape;463;p3"/>
            <p:cNvSpPr/>
            <p:nvPr/>
          </p:nvSpPr>
          <p:spPr>
            <a:xfrm>
              <a:off x="4399940" y="4500394"/>
              <a:ext cx="55327" cy="45236"/>
            </a:xfrm>
            <a:custGeom>
              <a:avLst/>
              <a:gdLst/>
              <a:ahLst/>
              <a:cxnLst/>
              <a:rect l="l" t="t" r="r" b="b"/>
              <a:pathLst>
                <a:path w="1113" h="910" extrusionOk="0">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4" name="Google Shape;464;p3"/>
            <p:cNvSpPr/>
            <p:nvPr/>
          </p:nvSpPr>
          <p:spPr>
            <a:xfrm>
              <a:off x="4269402" y="4289525"/>
              <a:ext cx="202568" cy="125567"/>
            </a:xfrm>
            <a:custGeom>
              <a:avLst/>
              <a:gdLst/>
              <a:ahLst/>
              <a:cxnLst/>
              <a:rect l="l" t="t" r="r" b="b"/>
              <a:pathLst>
                <a:path w="4075" h="2526" extrusionOk="0">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5" name="Google Shape;465;p3"/>
            <p:cNvSpPr/>
            <p:nvPr/>
          </p:nvSpPr>
          <p:spPr>
            <a:xfrm>
              <a:off x="4348093" y="4430105"/>
              <a:ext cx="132278" cy="262817"/>
            </a:xfrm>
            <a:custGeom>
              <a:avLst/>
              <a:gdLst/>
              <a:ahLst/>
              <a:cxnLst/>
              <a:rect l="l" t="t" r="r" b="b"/>
              <a:pathLst>
                <a:path w="2661" h="5287" extrusionOk="0">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6" name="Google Shape;466;p3"/>
            <p:cNvSpPr/>
            <p:nvPr/>
          </p:nvSpPr>
          <p:spPr>
            <a:xfrm>
              <a:off x="4252699" y="4947238"/>
              <a:ext cx="41856" cy="25153"/>
            </a:xfrm>
            <a:custGeom>
              <a:avLst/>
              <a:gdLst/>
              <a:ahLst/>
              <a:cxnLst/>
              <a:rect l="l" t="t" r="r" b="b"/>
              <a:pathLst>
                <a:path w="842" h="506" extrusionOk="0">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7" name="Google Shape;467;p3"/>
            <p:cNvSpPr/>
            <p:nvPr/>
          </p:nvSpPr>
          <p:spPr>
            <a:xfrm>
              <a:off x="2443504" y="4492043"/>
              <a:ext cx="56918" cy="46877"/>
            </a:xfrm>
            <a:custGeom>
              <a:avLst/>
              <a:gdLst/>
              <a:ahLst/>
              <a:cxnLst/>
              <a:rect l="l" t="t" r="r" b="b"/>
              <a:pathLst>
                <a:path w="1145" h="943" extrusionOk="0">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8" name="Google Shape;468;p3"/>
            <p:cNvSpPr/>
            <p:nvPr/>
          </p:nvSpPr>
          <p:spPr>
            <a:xfrm>
              <a:off x="4026767" y="4707934"/>
              <a:ext cx="125567" cy="135609"/>
            </a:xfrm>
            <a:custGeom>
              <a:avLst/>
              <a:gdLst/>
              <a:ahLst/>
              <a:cxnLst/>
              <a:rect l="l" t="t" r="r" b="b"/>
              <a:pathLst>
                <a:path w="2526" h="2728" extrusionOk="0">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9" name="Google Shape;469;p3"/>
            <p:cNvSpPr/>
            <p:nvPr/>
          </p:nvSpPr>
          <p:spPr>
            <a:xfrm>
              <a:off x="2553959" y="4848514"/>
              <a:ext cx="125567" cy="155692"/>
            </a:xfrm>
            <a:custGeom>
              <a:avLst/>
              <a:gdLst/>
              <a:ahLst/>
              <a:cxnLst/>
              <a:rect l="l" t="t" r="r" b="b"/>
              <a:pathLst>
                <a:path w="2526" h="3132" extrusionOk="0">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0" name="Google Shape;470;p3"/>
            <p:cNvSpPr/>
            <p:nvPr/>
          </p:nvSpPr>
          <p:spPr>
            <a:xfrm>
              <a:off x="2409999" y="4426774"/>
              <a:ext cx="205899" cy="130588"/>
            </a:xfrm>
            <a:custGeom>
              <a:avLst/>
              <a:gdLst/>
              <a:ahLst/>
              <a:cxnLst/>
              <a:rect l="l" t="t" r="r" b="b"/>
              <a:pathLst>
                <a:path w="4142" h="2627" extrusionOk="0">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1" name="Google Shape;471;p3"/>
            <p:cNvSpPr/>
            <p:nvPr/>
          </p:nvSpPr>
          <p:spPr>
            <a:xfrm>
              <a:off x="2416710" y="4195772"/>
              <a:ext cx="132278" cy="80381"/>
            </a:xfrm>
            <a:custGeom>
              <a:avLst/>
              <a:gdLst/>
              <a:ahLst/>
              <a:cxnLst/>
              <a:rect l="l" t="t" r="r" b="b"/>
              <a:pathLst>
                <a:path w="2661" h="1617" extrusionOk="0">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2" name="Google Shape;472;p3"/>
            <p:cNvSpPr/>
            <p:nvPr/>
          </p:nvSpPr>
          <p:spPr>
            <a:xfrm>
              <a:off x="2409999" y="4850204"/>
              <a:ext cx="128948" cy="143960"/>
            </a:xfrm>
            <a:custGeom>
              <a:avLst/>
              <a:gdLst/>
              <a:ahLst/>
              <a:cxnLst/>
              <a:rect l="l" t="t" r="r" b="b"/>
              <a:pathLst>
                <a:path w="2594" h="2896" extrusionOk="0">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3" name="Google Shape;473;p3"/>
            <p:cNvSpPr/>
            <p:nvPr/>
          </p:nvSpPr>
          <p:spPr>
            <a:xfrm>
              <a:off x="3735516" y="4850204"/>
              <a:ext cx="160712" cy="143960"/>
            </a:xfrm>
            <a:custGeom>
              <a:avLst/>
              <a:gdLst/>
              <a:ahLst/>
              <a:cxnLst/>
              <a:rect l="l" t="t" r="r" b="b"/>
              <a:pathLst>
                <a:path w="3233" h="2896" extrusionOk="0">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4" name="Google Shape;474;p3"/>
            <p:cNvSpPr/>
            <p:nvPr/>
          </p:nvSpPr>
          <p:spPr>
            <a:xfrm>
              <a:off x="3912931" y="4850204"/>
              <a:ext cx="130588" cy="150671"/>
            </a:xfrm>
            <a:custGeom>
              <a:avLst/>
              <a:gdLst/>
              <a:ahLst/>
              <a:cxnLst/>
              <a:rect l="l" t="t" r="r" b="b"/>
              <a:pathLst>
                <a:path w="2627" h="3031" extrusionOk="0">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5" name="Google Shape;475;p3"/>
            <p:cNvSpPr/>
            <p:nvPr/>
          </p:nvSpPr>
          <p:spPr>
            <a:xfrm>
              <a:off x="3022576" y="4850204"/>
              <a:ext cx="697928" cy="155692"/>
            </a:xfrm>
            <a:custGeom>
              <a:avLst/>
              <a:gdLst/>
              <a:ahLst/>
              <a:cxnLst/>
              <a:rect l="l" t="t" r="r" b="b"/>
              <a:pathLst>
                <a:path w="14040" h="3132" extrusionOk="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6" name="Google Shape;476;p3"/>
            <p:cNvSpPr/>
            <p:nvPr/>
          </p:nvSpPr>
          <p:spPr>
            <a:xfrm>
              <a:off x="2843471" y="4845183"/>
              <a:ext cx="169113" cy="157332"/>
            </a:xfrm>
            <a:custGeom>
              <a:avLst/>
              <a:gdLst/>
              <a:ahLst/>
              <a:cxnLst/>
              <a:rect l="l" t="t" r="r" b="b"/>
              <a:pathLst>
                <a:path w="3402" h="3165" extrusionOk="0">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477" name="Google Shape;477;p3"/>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5200"/>
              <a:buNone/>
              <a:defRPr sz="5200" b="0">
                <a:solidFill>
                  <a:schemeClr val="lt1"/>
                </a:solidFill>
              </a:defRPr>
            </a:lvl1pPr>
            <a:lvl2pPr lvl="1" algn="ctr" rtl="0">
              <a:spcBef>
                <a:spcPts val="0"/>
              </a:spcBef>
              <a:spcAft>
                <a:spcPts val="0"/>
              </a:spcAft>
              <a:buClr>
                <a:schemeClr val="lt1"/>
              </a:buClr>
              <a:buSzPts val="5200"/>
              <a:buNone/>
              <a:defRPr sz="5200" b="0">
                <a:solidFill>
                  <a:schemeClr val="lt1"/>
                </a:solidFill>
              </a:defRPr>
            </a:lvl2pPr>
            <a:lvl3pPr lvl="2" algn="ctr" rtl="0">
              <a:spcBef>
                <a:spcPts val="0"/>
              </a:spcBef>
              <a:spcAft>
                <a:spcPts val="0"/>
              </a:spcAft>
              <a:buClr>
                <a:schemeClr val="lt1"/>
              </a:buClr>
              <a:buSzPts val="5200"/>
              <a:buNone/>
              <a:defRPr sz="5200" b="0">
                <a:solidFill>
                  <a:schemeClr val="lt1"/>
                </a:solidFill>
              </a:defRPr>
            </a:lvl3pPr>
            <a:lvl4pPr lvl="3" algn="ctr" rtl="0">
              <a:spcBef>
                <a:spcPts val="0"/>
              </a:spcBef>
              <a:spcAft>
                <a:spcPts val="0"/>
              </a:spcAft>
              <a:buClr>
                <a:schemeClr val="lt1"/>
              </a:buClr>
              <a:buSzPts val="5200"/>
              <a:buNone/>
              <a:defRPr sz="5200" b="0">
                <a:solidFill>
                  <a:schemeClr val="lt1"/>
                </a:solidFill>
              </a:defRPr>
            </a:lvl4pPr>
            <a:lvl5pPr lvl="4" algn="ctr" rtl="0">
              <a:spcBef>
                <a:spcPts val="0"/>
              </a:spcBef>
              <a:spcAft>
                <a:spcPts val="0"/>
              </a:spcAft>
              <a:buClr>
                <a:schemeClr val="lt1"/>
              </a:buClr>
              <a:buSzPts val="5200"/>
              <a:buNone/>
              <a:defRPr sz="5200" b="0">
                <a:solidFill>
                  <a:schemeClr val="lt1"/>
                </a:solidFill>
              </a:defRPr>
            </a:lvl5pPr>
            <a:lvl6pPr lvl="5" algn="ctr" rtl="0">
              <a:spcBef>
                <a:spcPts val="0"/>
              </a:spcBef>
              <a:spcAft>
                <a:spcPts val="0"/>
              </a:spcAft>
              <a:buClr>
                <a:schemeClr val="lt1"/>
              </a:buClr>
              <a:buSzPts val="5200"/>
              <a:buNone/>
              <a:defRPr sz="5200" b="0">
                <a:solidFill>
                  <a:schemeClr val="lt1"/>
                </a:solidFill>
              </a:defRPr>
            </a:lvl6pPr>
            <a:lvl7pPr lvl="6" algn="ctr" rtl="0">
              <a:spcBef>
                <a:spcPts val="0"/>
              </a:spcBef>
              <a:spcAft>
                <a:spcPts val="0"/>
              </a:spcAft>
              <a:buClr>
                <a:schemeClr val="lt1"/>
              </a:buClr>
              <a:buSzPts val="5200"/>
              <a:buNone/>
              <a:defRPr sz="5200" b="0">
                <a:solidFill>
                  <a:schemeClr val="lt1"/>
                </a:solidFill>
              </a:defRPr>
            </a:lvl7pPr>
            <a:lvl8pPr lvl="7" algn="ctr" rtl="0">
              <a:spcBef>
                <a:spcPts val="0"/>
              </a:spcBef>
              <a:spcAft>
                <a:spcPts val="0"/>
              </a:spcAft>
              <a:buClr>
                <a:schemeClr val="lt1"/>
              </a:buClr>
              <a:buSzPts val="5200"/>
              <a:buNone/>
              <a:defRPr sz="5200" b="0">
                <a:solidFill>
                  <a:schemeClr val="lt1"/>
                </a:solidFill>
              </a:defRPr>
            </a:lvl8pPr>
            <a:lvl9pPr lvl="8" algn="ctr" rtl="0">
              <a:spcBef>
                <a:spcPts val="0"/>
              </a:spcBef>
              <a:spcAft>
                <a:spcPts val="0"/>
              </a:spcAft>
              <a:buClr>
                <a:schemeClr val="lt1"/>
              </a:buClr>
              <a:buSzPts val="5200"/>
              <a:buNone/>
              <a:defRPr sz="5200" b="0">
                <a:solidFill>
                  <a:schemeClr val="lt1"/>
                </a:solidFill>
              </a:defRPr>
            </a:lvl9pPr>
          </a:lstStyle>
          <a:p>
            <a:endParaRPr/>
          </a:p>
        </p:txBody>
      </p:sp>
      <p:sp>
        <p:nvSpPr>
          <p:cNvPr id="478" name="Google Shape;478;p3"/>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lvl1pPr>
            <a:lvl2pPr lvl="1" algn="ctr" rtl="0">
              <a:spcBef>
                <a:spcPts val="0"/>
              </a:spcBef>
              <a:spcAft>
                <a:spcPts val="0"/>
              </a:spcAft>
              <a:buClr>
                <a:schemeClr val="dk1"/>
              </a:buClr>
              <a:buSzPts val="1600"/>
              <a:buNone/>
              <a:defRPr sz="1600"/>
            </a:lvl2pPr>
            <a:lvl3pPr lvl="2" algn="ctr" rtl="0">
              <a:spcBef>
                <a:spcPts val="0"/>
              </a:spcBef>
              <a:spcAft>
                <a:spcPts val="0"/>
              </a:spcAft>
              <a:buClr>
                <a:schemeClr val="dk1"/>
              </a:buClr>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79" name="Google Shape;479;p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80"/>
        <p:cNvGrpSpPr/>
        <p:nvPr/>
      </p:nvGrpSpPr>
      <p:grpSpPr>
        <a:xfrm>
          <a:off x="0" y="0"/>
          <a:ext cx="0" cy="0"/>
          <a:chOff x="0" y="0"/>
          <a:chExt cx="0" cy="0"/>
        </a:xfrm>
      </p:grpSpPr>
      <p:sp>
        <p:nvSpPr>
          <p:cNvPr id="481" name="Google Shape;481;p4"/>
          <p:cNvSpPr txBox="1">
            <a:spLocks noGrp="1"/>
          </p:cNvSpPr>
          <p:nvPr>
            <p:ph type="body" idx="1"/>
          </p:nvPr>
        </p:nvSpPr>
        <p:spPr>
          <a:xfrm>
            <a:off x="1832400" y="1990350"/>
            <a:ext cx="5479200" cy="819900"/>
          </a:xfrm>
          <a:prstGeom prst="rect">
            <a:avLst/>
          </a:prstGeom>
        </p:spPr>
        <p:txBody>
          <a:bodyPr spcFirstLastPara="1" wrap="square" lIns="91425" tIns="91425" rIns="91425" bIns="91425" anchor="ctr" anchorCtr="0">
            <a:noAutofit/>
          </a:bodyPr>
          <a:lstStyle>
            <a:lvl1pPr marL="457200" lvl="0" indent="-355600" algn="ctr" rtl="0">
              <a:spcBef>
                <a:spcPts val="600"/>
              </a:spcBef>
              <a:spcAft>
                <a:spcPts val="0"/>
              </a:spcAft>
              <a:buSzPts val="2000"/>
              <a:buChar char="✖"/>
              <a:defRPr sz="2000" i="1">
                <a:solidFill>
                  <a:schemeClr val="accent1"/>
                </a:solidFill>
              </a:defRPr>
            </a:lvl1pPr>
            <a:lvl2pPr marL="914400" lvl="1" indent="-355600" algn="ctr" rtl="0">
              <a:spcBef>
                <a:spcPts val="0"/>
              </a:spcBef>
              <a:spcAft>
                <a:spcPts val="0"/>
              </a:spcAft>
              <a:buSzPts val="2000"/>
              <a:buChar char="○"/>
              <a:defRPr sz="2000" i="1">
                <a:solidFill>
                  <a:schemeClr val="accent1"/>
                </a:solidFill>
              </a:defRPr>
            </a:lvl2pPr>
            <a:lvl3pPr marL="1371600" lvl="2" indent="-355600" algn="ctr" rtl="0">
              <a:spcBef>
                <a:spcPts val="0"/>
              </a:spcBef>
              <a:spcAft>
                <a:spcPts val="0"/>
              </a:spcAft>
              <a:buSzPts val="2000"/>
              <a:buChar char="■"/>
              <a:defRPr sz="2000" i="1">
                <a:solidFill>
                  <a:schemeClr val="accent1"/>
                </a:solidFill>
              </a:defRPr>
            </a:lvl3pPr>
            <a:lvl4pPr marL="1828800" lvl="3" indent="-355600" algn="ctr" rtl="0">
              <a:spcBef>
                <a:spcPts val="0"/>
              </a:spcBef>
              <a:spcAft>
                <a:spcPts val="0"/>
              </a:spcAft>
              <a:buClr>
                <a:schemeClr val="accent1"/>
              </a:buClr>
              <a:buSzPts val="2000"/>
              <a:buChar char="●"/>
              <a:defRPr sz="2000" i="1">
                <a:solidFill>
                  <a:schemeClr val="accent1"/>
                </a:solidFill>
              </a:defRPr>
            </a:lvl4pPr>
            <a:lvl5pPr marL="2286000" lvl="4" indent="-355600" algn="ctr" rtl="0">
              <a:spcBef>
                <a:spcPts val="0"/>
              </a:spcBef>
              <a:spcAft>
                <a:spcPts val="0"/>
              </a:spcAft>
              <a:buClr>
                <a:schemeClr val="accent1"/>
              </a:buClr>
              <a:buSzPts val="2000"/>
              <a:buChar char="○"/>
              <a:defRPr sz="2000" i="1">
                <a:solidFill>
                  <a:schemeClr val="accent1"/>
                </a:solidFill>
              </a:defRPr>
            </a:lvl5pPr>
            <a:lvl6pPr marL="2743200" lvl="5" indent="-355600" algn="ctr" rtl="0">
              <a:spcBef>
                <a:spcPts val="0"/>
              </a:spcBef>
              <a:spcAft>
                <a:spcPts val="0"/>
              </a:spcAft>
              <a:buClr>
                <a:schemeClr val="accent1"/>
              </a:buClr>
              <a:buSzPts val="2000"/>
              <a:buChar char="■"/>
              <a:defRPr sz="2000" i="1">
                <a:solidFill>
                  <a:schemeClr val="accent1"/>
                </a:solidFill>
              </a:defRPr>
            </a:lvl6pPr>
            <a:lvl7pPr marL="3200400" lvl="6" indent="-355600" algn="ctr" rtl="0">
              <a:spcBef>
                <a:spcPts val="0"/>
              </a:spcBef>
              <a:spcAft>
                <a:spcPts val="0"/>
              </a:spcAft>
              <a:buClr>
                <a:schemeClr val="accent1"/>
              </a:buClr>
              <a:buSzPts val="2000"/>
              <a:buChar char="●"/>
              <a:defRPr sz="2000" i="1">
                <a:solidFill>
                  <a:schemeClr val="accent1"/>
                </a:solidFill>
              </a:defRPr>
            </a:lvl7pPr>
            <a:lvl8pPr marL="3657600" lvl="7" indent="-355600" algn="ctr" rtl="0">
              <a:spcBef>
                <a:spcPts val="0"/>
              </a:spcBef>
              <a:spcAft>
                <a:spcPts val="0"/>
              </a:spcAft>
              <a:buClr>
                <a:schemeClr val="accent1"/>
              </a:buClr>
              <a:buSzPts val="2000"/>
              <a:buChar char="○"/>
              <a:defRPr sz="2000" i="1">
                <a:solidFill>
                  <a:schemeClr val="accent1"/>
                </a:solidFill>
              </a:defRPr>
            </a:lvl8pPr>
            <a:lvl9pPr marL="4114800" lvl="8" indent="-355600" algn="ctr">
              <a:spcBef>
                <a:spcPts val="0"/>
              </a:spcBef>
              <a:spcAft>
                <a:spcPts val="0"/>
              </a:spcAft>
              <a:buClr>
                <a:schemeClr val="accent1"/>
              </a:buClr>
              <a:buSzPts val="2000"/>
              <a:buChar char="■"/>
              <a:defRPr sz="2000" i="1">
                <a:solidFill>
                  <a:schemeClr val="accent1"/>
                </a:solidFill>
              </a:defRPr>
            </a:lvl9pPr>
          </a:lstStyle>
          <a:p>
            <a:endParaRPr/>
          </a:p>
        </p:txBody>
      </p:sp>
      <p:sp>
        <p:nvSpPr>
          <p:cNvPr id="482" name="Google Shape;482;p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55D4B"/>
                </a:solidFill>
              </a:defRPr>
            </a:lvl1pPr>
            <a:lvl2pPr lvl="1">
              <a:buNone/>
              <a:defRPr>
                <a:solidFill>
                  <a:srgbClr val="F55D4B"/>
                </a:solidFill>
              </a:defRPr>
            </a:lvl2pPr>
            <a:lvl3pPr lvl="2">
              <a:buNone/>
              <a:defRPr>
                <a:solidFill>
                  <a:srgbClr val="F55D4B"/>
                </a:solidFill>
              </a:defRPr>
            </a:lvl3pPr>
            <a:lvl4pPr lvl="3">
              <a:buNone/>
              <a:defRPr>
                <a:solidFill>
                  <a:srgbClr val="F55D4B"/>
                </a:solidFill>
              </a:defRPr>
            </a:lvl4pPr>
            <a:lvl5pPr lvl="4">
              <a:buNone/>
              <a:defRPr>
                <a:solidFill>
                  <a:srgbClr val="F55D4B"/>
                </a:solidFill>
              </a:defRPr>
            </a:lvl5pPr>
            <a:lvl6pPr lvl="5">
              <a:buNone/>
              <a:defRPr>
                <a:solidFill>
                  <a:srgbClr val="F55D4B"/>
                </a:solidFill>
              </a:defRPr>
            </a:lvl6pPr>
            <a:lvl7pPr lvl="6">
              <a:buNone/>
              <a:defRPr>
                <a:solidFill>
                  <a:srgbClr val="F55D4B"/>
                </a:solidFill>
              </a:defRPr>
            </a:lvl7pPr>
            <a:lvl8pPr lvl="7">
              <a:buNone/>
              <a:defRPr>
                <a:solidFill>
                  <a:srgbClr val="F55D4B"/>
                </a:solidFill>
              </a:defRPr>
            </a:lvl8pPr>
            <a:lvl9pPr lvl="8">
              <a:buNone/>
              <a:defRPr>
                <a:solidFill>
                  <a:srgbClr val="F55D4B"/>
                </a:solidFill>
              </a:defRPr>
            </a:lvl9pPr>
          </a:lstStyle>
          <a:p>
            <a:pPr marL="0" lvl="0" indent="0" algn="r" rtl="0">
              <a:spcBef>
                <a:spcPts val="0"/>
              </a:spcBef>
              <a:spcAft>
                <a:spcPts val="0"/>
              </a:spcAft>
              <a:buNone/>
            </a:pPr>
            <a:fld id="{00000000-1234-1234-1234-123412341234}" type="slidenum">
              <a:rPr lang="en"/>
              <a:t>‹#›</a:t>
            </a:fld>
            <a:endParaRPr/>
          </a:p>
        </p:txBody>
      </p:sp>
      <p:grpSp>
        <p:nvGrpSpPr>
          <p:cNvPr id="483" name="Google Shape;483;p4"/>
          <p:cNvGrpSpPr/>
          <p:nvPr/>
        </p:nvGrpSpPr>
        <p:grpSpPr>
          <a:xfrm>
            <a:off x="1907265" y="-6002"/>
            <a:ext cx="5329471" cy="1572280"/>
            <a:chOff x="1045264" y="-6007"/>
            <a:chExt cx="7118300" cy="2100014"/>
          </a:xfrm>
        </p:grpSpPr>
        <p:sp>
          <p:nvSpPr>
            <p:cNvPr id="484" name="Google Shape;484;p4"/>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5" name="Google Shape;485;p4"/>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6" name="Google Shape;486;p4"/>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87" name="Google Shape;487;p4"/>
          <p:cNvGrpSpPr/>
          <p:nvPr/>
        </p:nvGrpSpPr>
        <p:grpSpPr>
          <a:xfrm>
            <a:off x="-7999" y="2430147"/>
            <a:ext cx="1642550" cy="1505293"/>
            <a:chOff x="-7997" y="3247832"/>
            <a:chExt cx="2193869" cy="2010543"/>
          </a:xfrm>
        </p:grpSpPr>
        <p:sp>
          <p:nvSpPr>
            <p:cNvPr id="488" name="Google Shape;488;p4"/>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9" name="Google Shape;489;p4"/>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0" name="Google Shape;490;p4"/>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1" name="Google Shape;491;p4"/>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2" name="Google Shape;492;p4"/>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3" name="Google Shape;493;p4"/>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4" name="Google Shape;494;p4"/>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5" name="Google Shape;495;p4"/>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6" name="Google Shape;496;p4"/>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7" name="Google Shape;497;p4"/>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8" name="Google Shape;498;p4"/>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9" name="Google Shape;499;p4"/>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0" name="Google Shape;500;p4"/>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1" name="Google Shape;501;p4"/>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2" name="Google Shape;502;p4"/>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3" name="Google Shape;503;p4"/>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4" name="Google Shape;504;p4"/>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5" name="Google Shape;505;p4"/>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6" name="Google Shape;506;p4"/>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7" name="Google Shape;507;p4"/>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08" name="Google Shape;508;p4"/>
          <p:cNvGrpSpPr/>
          <p:nvPr/>
        </p:nvGrpSpPr>
        <p:grpSpPr>
          <a:xfrm>
            <a:off x="8420990" y="2153894"/>
            <a:ext cx="515755" cy="910864"/>
            <a:chOff x="8443004" y="2878855"/>
            <a:chExt cx="688868" cy="1216595"/>
          </a:xfrm>
        </p:grpSpPr>
        <p:sp>
          <p:nvSpPr>
            <p:cNvPr id="509" name="Google Shape;509;p4"/>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0" name="Google Shape;510;p4"/>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1" name="Google Shape;511;p4"/>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2" name="Google Shape;512;p4"/>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3" name="Google Shape;513;p4"/>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4" name="Google Shape;514;p4"/>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15" name="Google Shape;515;p4"/>
          <p:cNvGrpSpPr/>
          <p:nvPr/>
        </p:nvGrpSpPr>
        <p:grpSpPr>
          <a:xfrm>
            <a:off x="7117967" y="3590460"/>
            <a:ext cx="2026022" cy="1547117"/>
            <a:chOff x="6445945" y="4797602"/>
            <a:chExt cx="2706053" cy="2066404"/>
          </a:xfrm>
        </p:grpSpPr>
        <p:sp>
          <p:nvSpPr>
            <p:cNvPr id="516" name="Google Shape;516;p4"/>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7" name="Google Shape;517;p4"/>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8" name="Google Shape;518;p4"/>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9" name="Google Shape;519;p4"/>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0" name="Google Shape;520;p4"/>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1" name="Google Shape;521;p4"/>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2" name="Google Shape;522;p4"/>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3" name="Google Shape;523;p4"/>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4" name="Google Shape;524;p4"/>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5" name="Google Shape;525;p4"/>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6" name="Google Shape;526;p4"/>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7" name="Google Shape;527;p4"/>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8" name="Google Shape;528;p4"/>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29" name="Google Shape;529;p4"/>
          <p:cNvGrpSpPr/>
          <p:nvPr/>
        </p:nvGrpSpPr>
        <p:grpSpPr>
          <a:xfrm>
            <a:off x="226381" y="790954"/>
            <a:ext cx="1165385" cy="815431"/>
            <a:chOff x="305052" y="1261999"/>
            <a:chExt cx="1556545" cy="1089130"/>
          </a:xfrm>
        </p:grpSpPr>
        <p:sp>
          <p:nvSpPr>
            <p:cNvPr id="530" name="Google Shape;530;p4"/>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1" name="Google Shape;531;p4"/>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2" name="Google Shape;532;p4"/>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3" name="Google Shape;533;p4"/>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4" name="Google Shape;534;p4"/>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5" name="Google Shape;535;p4"/>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6" name="Google Shape;536;p4"/>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7" name="Google Shape;537;p4"/>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8" name="Google Shape;538;p4"/>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9" name="Google Shape;539;p4"/>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0" name="Google Shape;540;p4"/>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1" name="Google Shape;541;p4"/>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2" name="Google Shape;542;p4"/>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3" name="Google Shape;543;p4"/>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4" name="Google Shape;544;p4"/>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5" name="Google Shape;545;p4"/>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6" name="Google Shape;546;p4"/>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47" name="Google Shape;547;p4"/>
          <p:cNvGrpSpPr/>
          <p:nvPr/>
        </p:nvGrpSpPr>
        <p:grpSpPr>
          <a:xfrm>
            <a:off x="2444861" y="3871736"/>
            <a:ext cx="2459622" cy="1079998"/>
            <a:chOff x="1573057" y="5173288"/>
            <a:chExt cx="3285190" cy="1442497"/>
          </a:xfrm>
        </p:grpSpPr>
        <p:sp>
          <p:nvSpPr>
            <p:cNvPr id="548" name="Google Shape;548;p4"/>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9" name="Google Shape;549;p4"/>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0" name="Google Shape;550;p4"/>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1" name="Google Shape;551;p4"/>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2" name="Google Shape;552;p4"/>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3" name="Google Shape;553;p4"/>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4" name="Google Shape;554;p4"/>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5" name="Google Shape;555;p4"/>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6" name="Google Shape;556;p4"/>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7" name="Google Shape;557;p4"/>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8" name="Google Shape;558;p4"/>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9" name="Google Shape;559;p4"/>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0" name="Google Shape;560;p4"/>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1" name="Google Shape;561;p4"/>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2" name="Google Shape;562;p4"/>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3" name="Google Shape;563;p4"/>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4" name="Google Shape;564;p4"/>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5" name="Google Shape;565;p4"/>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6" name="Google Shape;566;p4"/>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7" name="Google Shape;567;p4"/>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8" name="Google Shape;568;p4"/>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9" name="Google Shape;569;p4"/>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0" name="Google Shape;570;p4"/>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1" name="Google Shape;571;p4"/>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2" name="Google Shape;572;p4"/>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3" name="Google Shape;573;p4"/>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4" name="Google Shape;574;p4"/>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5" name="Google Shape;575;p4"/>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6" name="Google Shape;576;p4"/>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7" name="Google Shape;577;p4"/>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8" name="Google Shape;578;p4"/>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9" name="Google Shape;579;p4"/>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0" name="Google Shape;580;p4"/>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1" name="Google Shape;581;p4"/>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2" name="Google Shape;582;p4"/>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3" name="Google Shape;583;p4"/>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4" name="Google Shape;584;p4"/>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5" name="Google Shape;585;p4"/>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6" name="Google Shape;586;p4"/>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7" name="Google Shape;587;p4"/>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8" name="Google Shape;588;p4"/>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9" name="Google Shape;589;p4"/>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0" name="Google Shape;590;p4"/>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1" name="Google Shape;591;p4"/>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2" name="Google Shape;592;p4"/>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3" name="Google Shape;593;p4"/>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4" name="Google Shape;594;p4"/>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5" name="Google Shape;595;p4"/>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6" name="Google Shape;596;p4"/>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7" name="Google Shape;597;p4"/>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8" name="Google Shape;598;p4"/>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9" name="Google Shape;599;p4"/>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0" name="Google Shape;600;p4"/>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1" name="Google Shape;601;p4"/>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2" name="Google Shape;602;p4"/>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3" name="Google Shape;603;p4"/>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4" name="Google Shape;604;p4"/>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5" name="Google Shape;605;p4"/>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6" name="Google Shape;606;p4"/>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7" name="Google Shape;607;p4"/>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8" name="Google Shape;608;p4"/>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9" name="Google Shape;609;p4"/>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0" name="Google Shape;610;p4"/>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1" name="Google Shape;611;p4"/>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2" name="Google Shape;612;p4"/>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3" name="Google Shape;613;p4"/>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4" name="Google Shape;614;p4"/>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5" name="Google Shape;615;p4"/>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6" name="Google Shape;616;p4"/>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7" name="Google Shape;617;p4"/>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8" name="Google Shape;618;p4"/>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9" name="Google Shape;619;p4"/>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0" name="Google Shape;620;p4"/>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1" name="Google Shape;621;p4"/>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2" name="Google Shape;622;p4"/>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3" name="Google Shape;623;p4"/>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4" name="Google Shape;624;p4"/>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5" name="Google Shape;625;p4"/>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6" name="Google Shape;626;p4"/>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7" name="Google Shape;627;p4"/>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8" name="Google Shape;628;p4"/>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9" name="Google Shape;629;p4"/>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0" name="Google Shape;630;p4"/>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1" name="Google Shape;631;p4"/>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2" name="Google Shape;632;p4"/>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3" name="Google Shape;633;p4"/>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4" name="Google Shape;634;p4"/>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5" name="Google Shape;635;p4"/>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6" name="Google Shape;636;p4"/>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7" name="Google Shape;637;p4"/>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8" name="Google Shape;638;p4"/>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9" name="Google Shape;639;p4"/>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0" name="Google Shape;640;p4"/>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1" name="Google Shape;641;p4"/>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2" name="Google Shape;642;p4"/>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3" name="Google Shape;643;p4"/>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4" name="Google Shape;644;p4"/>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5" name="Google Shape;645;p4"/>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6" name="Google Shape;646;p4"/>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7" name="Google Shape;647;p4"/>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8" name="Google Shape;648;p4"/>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9" name="Google Shape;649;p4"/>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0" name="Google Shape;650;p4"/>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1" name="Google Shape;651;p4"/>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2" name="Google Shape;652;p4"/>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3" name="Google Shape;653;p4"/>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4" name="Google Shape;654;p4"/>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5" name="Google Shape;655;p4"/>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6" name="Google Shape;656;p4"/>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7" name="Google Shape;657;p4"/>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8" name="Google Shape;658;p4"/>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9" name="Google Shape;659;p4"/>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0" name="Google Shape;660;p4"/>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1" name="Google Shape;661;p4"/>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2" name="Google Shape;662;p4"/>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3" name="Google Shape;663;p4"/>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4" name="Google Shape;664;p4"/>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5" name="Google Shape;665;p4"/>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6" name="Google Shape;666;p4"/>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7" name="Google Shape;667;p4"/>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8" name="Google Shape;668;p4"/>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9" name="Google Shape;669;p4"/>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0" name="Google Shape;670;p4"/>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1" name="Google Shape;671;p4"/>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2" name="Google Shape;672;p4"/>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3" name="Google Shape;673;p4"/>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4" name="Google Shape;674;p4"/>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5" name="Google Shape;675;p4"/>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6" name="Google Shape;676;p4"/>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7" name="Google Shape;677;p4"/>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8" name="Google Shape;678;p4"/>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9" name="Google Shape;679;p4"/>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0" name="Google Shape;680;p4"/>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1" name="Google Shape;681;p4"/>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2" name="Google Shape;682;p4"/>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3" name="Google Shape;683;p4"/>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4"/>
        <p:cNvGrpSpPr/>
        <p:nvPr/>
      </p:nvGrpSpPr>
      <p:grpSpPr>
        <a:xfrm>
          <a:off x="0" y="0"/>
          <a:ext cx="0" cy="0"/>
          <a:chOff x="0" y="0"/>
          <a:chExt cx="0" cy="0"/>
        </a:xfrm>
      </p:grpSpPr>
      <p:grpSp>
        <p:nvGrpSpPr>
          <p:cNvPr id="685" name="Google Shape;685;p5"/>
          <p:cNvGrpSpPr/>
          <p:nvPr/>
        </p:nvGrpSpPr>
        <p:grpSpPr>
          <a:xfrm>
            <a:off x="1841376" y="4540815"/>
            <a:ext cx="1110494" cy="612269"/>
            <a:chOff x="1003176" y="4540815"/>
            <a:chExt cx="1110494" cy="612269"/>
          </a:xfrm>
        </p:grpSpPr>
        <p:sp>
          <p:nvSpPr>
            <p:cNvPr id="686" name="Google Shape;686;p5"/>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7" name="Google Shape;687;p5"/>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8" name="Google Shape;688;p5"/>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89" name="Google Shape;689;p5"/>
          <p:cNvGrpSpPr/>
          <p:nvPr/>
        </p:nvGrpSpPr>
        <p:grpSpPr>
          <a:xfrm>
            <a:off x="342281" y="4183488"/>
            <a:ext cx="369035" cy="728056"/>
            <a:chOff x="342281" y="4183488"/>
            <a:chExt cx="369035" cy="728056"/>
          </a:xfrm>
        </p:grpSpPr>
        <p:sp>
          <p:nvSpPr>
            <p:cNvPr id="690" name="Google Shape;690;p5"/>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1" name="Google Shape;691;p5"/>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2" name="Google Shape;692;p5"/>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3" name="Google Shape;693;p5"/>
          <p:cNvGrpSpPr/>
          <p:nvPr/>
        </p:nvGrpSpPr>
        <p:grpSpPr>
          <a:xfrm>
            <a:off x="50" y="1232900"/>
            <a:ext cx="454630" cy="816989"/>
            <a:chOff x="50" y="1232900"/>
            <a:chExt cx="454630" cy="816989"/>
          </a:xfrm>
        </p:grpSpPr>
        <p:sp>
          <p:nvSpPr>
            <p:cNvPr id="694" name="Google Shape;694;p5"/>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5" name="Google Shape;695;p5"/>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6" name="Google Shape;696;p5"/>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7" name="Google Shape;697;p5"/>
          <p:cNvGrpSpPr/>
          <p:nvPr/>
        </p:nvGrpSpPr>
        <p:grpSpPr>
          <a:xfrm>
            <a:off x="50" y="3073044"/>
            <a:ext cx="729750" cy="1046771"/>
            <a:chOff x="50" y="3073044"/>
            <a:chExt cx="729750" cy="1046771"/>
          </a:xfrm>
        </p:grpSpPr>
        <p:sp>
          <p:nvSpPr>
            <p:cNvPr id="698" name="Google Shape;698;p5"/>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9" name="Google Shape;699;p5"/>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0" name="Google Shape;700;p5"/>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01" name="Google Shape;701;p5"/>
          <p:cNvGrpSpPr/>
          <p:nvPr/>
        </p:nvGrpSpPr>
        <p:grpSpPr>
          <a:xfrm>
            <a:off x="5944880" y="-7"/>
            <a:ext cx="2524606" cy="759943"/>
            <a:chOff x="4012455" y="-7"/>
            <a:chExt cx="2524606" cy="759943"/>
          </a:xfrm>
        </p:grpSpPr>
        <p:sp>
          <p:nvSpPr>
            <p:cNvPr id="702" name="Google Shape;702;p5"/>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3" name="Google Shape;703;p5"/>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4" name="Google Shape;704;p5"/>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5" name="Google Shape;705;p5"/>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6" name="Google Shape;706;p5"/>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7" name="Google Shape;707;p5"/>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8" name="Google Shape;708;p5"/>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9" name="Google Shape;709;p5"/>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0" name="Google Shape;710;p5"/>
          <p:cNvGrpSpPr/>
          <p:nvPr/>
        </p:nvGrpSpPr>
        <p:grpSpPr>
          <a:xfrm>
            <a:off x="8506368" y="1564091"/>
            <a:ext cx="637429" cy="1130622"/>
            <a:chOff x="6233393" y="2021291"/>
            <a:chExt cx="637429" cy="1130622"/>
          </a:xfrm>
        </p:grpSpPr>
        <p:sp>
          <p:nvSpPr>
            <p:cNvPr id="711" name="Google Shape;711;p5"/>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2" name="Google Shape;712;p5"/>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3" name="Google Shape;713;p5"/>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4" name="Google Shape;714;p5"/>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5" name="Google Shape;715;p5"/>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6" name="Google Shape;716;p5"/>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7" name="Google Shape;717;p5"/>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8" name="Google Shape;718;p5"/>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9" name="Google Shape;719;p5"/>
          <p:cNvGrpSpPr/>
          <p:nvPr/>
        </p:nvGrpSpPr>
        <p:grpSpPr>
          <a:xfrm>
            <a:off x="7464679" y="3618202"/>
            <a:ext cx="1679118" cy="1534882"/>
            <a:chOff x="5191704" y="3618202"/>
            <a:chExt cx="1679118" cy="1534882"/>
          </a:xfrm>
        </p:grpSpPr>
        <p:sp>
          <p:nvSpPr>
            <p:cNvPr id="720" name="Google Shape;720;p5"/>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1" name="Google Shape;721;p5"/>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2" name="Google Shape;722;p5"/>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3" name="Google Shape;723;p5"/>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4" name="Google Shape;724;p5"/>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5" name="Google Shape;725;p5"/>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6" name="Google Shape;726;p5"/>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7" name="Google Shape;727;p5"/>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8" name="Google Shape;728;p5"/>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9" name="Google Shape;729;p5"/>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0" name="Google Shape;730;p5"/>
          <p:cNvGrpSpPr/>
          <p:nvPr/>
        </p:nvGrpSpPr>
        <p:grpSpPr>
          <a:xfrm>
            <a:off x="7847220" y="3073038"/>
            <a:ext cx="598866" cy="595528"/>
            <a:chOff x="5944870" y="3341438"/>
            <a:chExt cx="598866" cy="595528"/>
          </a:xfrm>
        </p:grpSpPr>
        <p:sp>
          <p:nvSpPr>
            <p:cNvPr id="731" name="Google Shape;731;p5"/>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2" name="Google Shape;732;p5"/>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3" name="Google Shape;733;p5"/>
          <p:cNvGrpSpPr/>
          <p:nvPr/>
        </p:nvGrpSpPr>
        <p:grpSpPr>
          <a:xfrm>
            <a:off x="2204197" y="105666"/>
            <a:ext cx="546902" cy="236607"/>
            <a:chOff x="2204197" y="105666"/>
            <a:chExt cx="546902" cy="236607"/>
          </a:xfrm>
        </p:grpSpPr>
        <p:sp>
          <p:nvSpPr>
            <p:cNvPr id="734" name="Google Shape;734;p5"/>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5" name="Google Shape;735;p5"/>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6" name="Google Shape;736;p5"/>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7" name="Google Shape;737;p5"/>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8" name="Google Shape;738;p5"/>
          <p:cNvGrpSpPr/>
          <p:nvPr/>
        </p:nvGrpSpPr>
        <p:grpSpPr>
          <a:xfrm>
            <a:off x="50" y="-7"/>
            <a:ext cx="2049897" cy="773345"/>
            <a:chOff x="50" y="-7"/>
            <a:chExt cx="2049897" cy="773345"/>
          </a:xfrm>
        </p:grpSpPr>
        <p:sp>
          <p:nvSpPr>
            <p:cNvPr id="739" name="Google Shape;739;p5"/>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0" name="Google Shape;740;p5"/>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1" name="Google Shape;741;p5"/>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2" name="Google Shape;742;p5"/>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3" name="Google Shape;743;p5"/>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4" name="Google Shape;744;p5"/>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5" name="Google Shape;745;p5"/>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6" name="Google Shape;746;p5"/>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7" name="Google Shape;747;p5"/>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8" name="Google Shape;748;p5"/>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9" name="Google Shape;749;p5"/>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0" name="Google Shape;750;p5"/>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1" name="Google Shape;751;p5"/>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2" name="Google Shape;752;p5"/>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3" name="Google Shape;753;p5"/>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4" name="Google Shape;754;p5"/>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5" name="Google Shape;755;p5"/>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6" name="Google Shape;756;p5"/>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7" name="Google Shape;757;p5"/>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8" name="Google Shape;758;p5"/>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9" name="Google Shape;759;p5"/>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0" name="Google Shape;760;p5"/>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1" name="Google Shape;761;p5"/>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2" name="Google Shape;762;p5"/>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3" name="Google Shape;763;p5"/>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4" name="Google Shape;764;p5"/>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5" name="Google Shape;765;p5"/>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6" name="Google Shape;766;p5"/>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7" name="Google Shape;767;p5"/>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8" name="Google Shape;768;p5"/>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9" name="Google Shape;769;p5"/>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0" name="Google Shape;770;p5"/>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1" name="Google Shape;771;p5"/>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2" name="Google Shape;772;p5"/>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3" name="Google Shape;773;p5"/>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4" name="Google Shape;774;p5"/>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5" name="Google Shape;775;p5"/>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6" name="Google Shape;776;p5"/>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7" name="Google Shape;777;p5"/>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8" name="Google Shape;778;p5"/>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9" name="Google Shape;779;p5"/>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0" name="Google Shape;780;p5"/>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1" name="Google Shape;781;p5"/>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2" name="Google Shape;782;p5"/>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3" name="Google Shape;783;p5"/>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4" name="Google Shape;784;p5"/>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5" name="Google Shape;785;p5"/>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6" name="Google Shape;786;p5"/>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7" name="Google Shape;787;p5"/>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8" name="Google Shape;788;p5"/>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9" name="Google Shape;789;p5"/>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0" name="Google Shape;790;p5"/>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1" name="Google Shape;791;p5"/>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2" name="Google Shape;792;p5"/>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3" name="Google Shape;793;p5"/>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4" name="Google Shape;794;p5"/>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5" name="Google Shape;795;p5"/>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6" name="Google Shape;796;p5"/>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7" name="Google Shape;797;p5"/>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8" name="Google Shape;798;p5"/>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9" name="Google Shape;799;p5"/>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0" name="Google Shape;800;p5"/>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1" name="Google Shape;801;p5"/>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2" name="Google Shape;802;p5"/>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3" name="Google Shape;803;p5"/>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4" name="Google Shape;804;p5"/>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5" name="Google Shape;805;p5"/>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6" name="Google Shape;806;p5"/>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7" name="Google Shape;807;p5"/>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8" name="Google Shape;808;p5"/>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9" name="Google Shape;809;p5"/>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0" name="Google Shape;810;p5"/>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1" name="Google Shape;811;p5"/>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2" name="Google Shape;812;p5"/>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3" name="Google Shape;813;p5"/>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4" name="Google Shape;814;p5"/>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5" name="Google Shape;815;p5"/>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6" name="Google Shape;816;p5"/>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7" name="Google Shape;817;p5"/>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8" name="Google Shape;818;p5"/>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9" name="Google Shape;819;p5"/>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0" name="Google Shape;820;p5"/>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1" name="Google Shape;821;p5"/>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2" name="Google Shape;822;p5"/>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3" name="Google Shape;823;p5"/>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4" name="Google Shape;824;p5"/>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5" name="Google Shape;825;p5"/>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6" name="Google Shape;826;p5"/>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7" name="Google Shape;827;p5"/>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8" name="Google Shape;828;p5"/>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9" name="Google Shape;829;p5"/>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0" name="Google Shape;830;p5"/>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1" name="Google Shape;831;p5"/>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2" name="Google Shape;832;p5"/>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3" name="Google Shape;833;p5"/>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4" name="Google Shape;834;p5"/>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5" name="Google Shape;835;p5"/>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6" name="Google Shape;836;p5"/>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7" name="Google Shape;837;p5"/>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8" name="Google Shape;838;p5"/>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9" name="Google Shape;839;p5"/>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0" name="Google Shape;840;p5"/>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1" name="Google Shape;841;p5"/>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2" name="Google Shape;842;p5"/>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3" name="Google Shape;843;p5"/>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4" name="Google Shape;844;p5"/>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5" name="Google Shape;845;p5"/>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6" name="Google Shape;846;p5"/>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7" name="Google Shape;847;p5"/>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8" name="Google Shape;848;p5"/>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9" name="Google Shape;849;p5"/>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0" name="Google Shape;850;p5"/>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1" name="Google Shape;851;p5"/>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2" name="Google Shape;852;p5"/>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3" name="Google Shape;853;p5"/>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4" name="Google Shape;854;p5"/>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5" name="Google Shape;855;p5"/>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6" name="Google Shape;856;p5"/>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7" name="Google Shape;857;p5"/>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8" name="Google Shape;858;p5"/>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9" name="Google Shape;859;p5"/>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0" name="Google Shape;860;p5"/>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1" name="Google Shape;861;p5"/>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2" name="Google Shape;862;p5"/>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3" name="Google Shape;863;p5"/>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4" name="Google Shape;864;p5"/>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5" name="Google Shape;865;p5"/>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6" name="Google Shape;866;p5"/>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7" name="Google Shape;867;p5"/>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8" name="Google Shape;868;p5"/>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869" name="Google Shape;869;p5"/>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870" name="Google Shape;870;p5"/>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871" name="Google Shape;871;p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72"/>
        <p:cNvGrpSpPr/>
        <p:nvPr/>
      </p:nvGrpSpPr>
      <p:grpSpPr>
        <a:xfrm>
          <a:off x="0" y="0"/>
          <a:ext cx="0" cy="0"/>
          <a:chOff x="0" y="0"/>
          <a:chExt cx="0" cy="0"/>
        </a:xfrm>
      </p:grpSpPr>
      <p:grpSp>
        <p:nvGrpSpPr>
          <p:cNvPr id="873" name="Google Shape;873;p6"/>
          <p:cNvGrpSpPr/>
          <p:nvPr/>
        </p:nvGrpSpPr>
        <p:grpSpPr>
          <a:xfrm>
            <a:off x="1841376" y="4540815"/>
            <a:ext cx="1110494" cy="612269"/>
            <a:chOff x="1003176" y="4540815"/>
            <a:chExt cx="1110494" cy="612269"/>
          </a:xfrm>
        </p:grpSpPr>
        <p:sp>
          <p:nvSpPr>
            <p:cNvPr id="874" name="Google Shape;874;p6"/>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5" name="Google Shape;875;p6"/>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6" name="Google Shape;876;p6"/>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77" name="Google Shape;877;p6"/>
          <p:cNvGrpSpPr/>
          <p:nvPr/>
        </p:nvGrpSpPr>
        <p:grpSpPr>
          <a:xfrm>
            <a:off x="342281" y="4183488"/>
            <a:ext cx="369035" cy="728056"/>
            <a:chOff x="342281" y="4183488"/>
            <a:chExt cx="369035" cy="728056"/>
          </a:xfrm>
        </p:grpSpPr>
        <p:sp>
          <p:nvSpPr>
            <p:cNvPr id="878" name="Google Shape;878;p6"/>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9" name="Google Shape;879;p6"/>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0" name="Google Shape;880;p6"/>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1" name="Google Shape;881;p6"/>
          <p:cNvGrpSpPr/>
          <p:nvPr/>
        </p:nvGrpSpPr>
        <p:grpSpPr>
          <a:xfrm>
            <a:off x="50" y="1232900"/>
            <a:ext cx="454630" cy="816989"/>
            <a:chOff x="50" y="1232900"/>
            <a:chExt cx="454630" cy="816989"/>
          </a:xfrm>
        </p:grpSpPr>
        <p:sp>
          <p:nvSpPr>
            <p:cNvPr id="882" name="Google Shape;882;p6"/>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3" name="Google Shape;883;p6"/>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4" name="Google Shape;884;p6"/>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5" name="Google Shape;885;p6"/>
          <p:cNvGrpSpPr/>
          <p:nvPr/>
        </p:nvGrpSpPr>
        <p:grpSpPr>
          <a:xfrm>
            <a:off x="50" y="3073044"/>
            <a:ext cx="729750" cy="1046771"/>
            <a:chOff x="50" y="3073044"/>
            <a:chExt cx="729750" cy="1046771"/>
          </a:xfrm>
        </p:grpSpPr>
        <p:sp>
          <p:nvSpPr>
            <p:cNvPr id="886" name="Google Shape;886;p6"/>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7" name="Google Shape;887;p6"/>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8" name="Google Shape;888;p6"/>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9" name="Google Shape;889;p6"/>
          <p:cNvGrpSpPr/>
          <p:nvPr/>
        </p:nvGrpSpPr>
        <p:grpSpPr>
          <a:xfrm>
            <a:off x="5944880" y="-7"/>
            <a:ext cx="2524606" cy="759943"/>
            <a:chOff x="4012455" y="-7"/>
            <a:chExt cx="2524606" cy="759943"/>
          </a:xfrm>
        </p:grpSpPr>
        <p:sp>
          <p:nvSpPr>
            <p:cNvPr id="890" name="Google Shape;890;p6"/>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1" name="Google Shape;891;p6"/>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2" name="Google Shape;892;p6"/>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3" name="Google Shape;893;p6"/>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4" name="Google Shape;894;p6"/>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5" name="Google Shape;895;p6"/>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6" name="Google Shape;896;p6"/>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7" name="Google Shape;897;p6"/>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98" name="Google Shape;898;p6"/>
          <p:cNvGrpSpPr/>
          <p:nvPr/>
        </p:nvGrpSpPr>
        <p:grpSpPr>
          <a:xfrm>
            <a:off x="8506368" y="1564091"/>
            <a:ext cx="637429" cy="1130622"/>
            <a:chOff x="6233393" y="2021291"/>
            <a:chExt cx="637429" cy="1130622"/>
          </a:xfrm>
        </p:grpSpPr>
        <p:sp>
          <p:nvSpPr>
            <p:cNvPr id="899" name="Google Shape;899;p6"/>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0" name="Google Shape;900;p6"/>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1" name="Google Shape;901;p6"/>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2" name="Google Shape;902;p6"/>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3" name="Google Shape;903;p6"/>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4" name="Google Shape;904;p6"/>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5" name="Google Shape;905;p6"/>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6" name="Google Shape;906;p6"/>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07" name="Google Shape;907;p6"/>
          <p:cNvGrpSpPr/>
          <p:nvPr/>
        </p:nvGrpSpPr>
        <p:grpSpPr>
          <a:xfrm>
            <a:off x="7464679" y="3618202"/>
            <a:ext cx="1679118" cy="1534882"/>
            <a:chOff x="5191704" y="3618202"/>
            <a:chExt cx="1679118" cy="1534882"/>
          </a:xfrm>
        </p:grpSpPr>
        <p:sp>
          <p:nvSpPr>
            <p:cNvPr id="908" name="Google Shape;908;p6"/>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9" name="Google Shape;909;p6"/>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0" name="Google Shape;910;p6"/>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1" name="Google Shape;911;p6"/>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2" name="Google Shape;912;p6"/>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3" name="Google Shape;913;p6"/>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4" name="Google Shape;914;p6"/>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5" name="Google Shape;915;p6"/>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6" name="Google Shape;916;p6"/>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7" name="Google Shape;917;p6"/>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18" name="Google Shape;918;p6"/>
          <p:cNvGrpSpPr/>
          <p:nvPr/>
        </p:nvGrpSpPr>
        <p:grpSpPr>
          <a:xfrm>
            <a:off x="7847220" y="3073038"/>
            <a:ext cx="598866" cy="595528"/>
            <a:chOff x="5944870" y="3341438"/>
            <a:chExt cx="598866" cy="595528"/>
          </a:xfrm>
        </p:grpSpPr>
        <p:sp>
          <p:nvSpPr>
            <p:cNvPr id="919" name="Google Shape;919;p6"/>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0" name="Google Shape;920;p6"/>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1" name="Google Shape;921;p6"/>
          <p:cNvGrpSpPr/>
          <p:nvPr/>
        </p:nvGrpSpPr>
        <p:grpSpPr>
          <a:xfrm>
            <a:off x="2204197" y="105666"/>
            <a:ext cx="546902" cy="236607"/>
            <a:chOff x="2204197" y="105666"/>
            <a:chExt cx="546902" cy="236607"/>
          </a:xfrm>
        </p:grpSpPr>
        <p:sp>
          <p:nvSpPr>
            <p:cNvPr id="922" name="Google Shape;922;p6"/>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3" name="Google Shape;923;p6"/>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4" name="Google Shape;924;p6"/>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5" name="Google Shape;925;p6"/>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6" name="Google Shape;926;p6"/>
          <p:cNvGrpSpPr/>
          <p:nvPr/>
        </p:nvGrpSpPr>
        <p:grpSpPr>
          <a:xfrm>
            <a:off x="50" y="-7"/>
            <a:ext cx="2049897" cy="773345"/>
            <a:chOff x="50" y="-7"/>
            <a:chExt cx="2049897" cy="773345"/>
          </a:xfrm>
        </p:grpSpPr>
        <p:sp>
          <p:nvSpPr>
            <p:cNvPr id="927" name="Google Shape;927;p6"/>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8" name="Google Shape;928;p6"/>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9" name="Google Shape;929;p6"/>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0" name="Google Shape;930;p6"/>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1" name="Google Shape;931;p6"/>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2" name="Google Shape;932;p6"/>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3" name="Google Shape;933;p6"/>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4" name="Google Shape;934;p6"/>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5" name="Google Shape;935;p6"/>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6" name="Google Shape;936;p6"/>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7" name="Google Shape;937;p6"/>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8" name="Google Shape;938;p6"/>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9" name="Google Shape;939;p6"/>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0" name="Google Shape;940;p6"/>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1" name="Google Shape;941;p6"/>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2" name="Google Shape;942;p6"/>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3" name="Google Shape;943;p6"/>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4" name="Google Shape;944;p6"/>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5" name="Google Shape;945;p6"/>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6" name="Google Shape;946;p6"/>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7" name="Google Shape;947;p6"/>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8" name="Google Shape;948;p6"/>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9" name="Google Shape;949;p6"/>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0" name="Google Shape;950;p6"/>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1" name="Google Shape;951;p6"/>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2" name="Google Shape;952;p6"/>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3" name="Google Shape;953;p6"/>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4" name="Google Shape;954;p6"/>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5" name="Google Shape;955;p6"/>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6" name="Google Shape;956;p6"/>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7" name="Google Shape;957;p6"/>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8" name="Google Shape;958;p6"/>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9" name="Google Shape;959;p6"/>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0" name="Google Shape;960;p6"/>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1" name="Google Shape;961;p6"/>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2" name="Google Shape;962;p6"/>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3" name="Google Shape;963;p6"/>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4" name="Google Shape;964;p6"/>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5" name="Google Shape;965;p6"/>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6" name="Google Shape;966;p6"/>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7" name="Google Shape;967;p6"/>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8" name="Google Shape;968;p6"/>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9" name="Google Shape;969;p6"/>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0" name="Google Shape;970;p6"/>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1" name="Google Shape;971;p6"/>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2" name="Google Shape;972;p6"/>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3" name="Google Shape;973;p6"/>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4" name="Google Shape;974;p6"/>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5" name="Google Shape;975;p6"/>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6" name="Google Shape;976;p6"/>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7" name="Google Shape;977;p6"/>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8" name="Google Shape;978;p6"/>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9" name="Google Shape;979;p6"/>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0" name="Google Shape;980;p6"/>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1" name="Google Shape;981;p6"/>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2" name="Google Shape;982;p6"/>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3" name="Google Shape;983;p6"/>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4" name="Google Shape;984;p6"/>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5" name="Google Shape;985;p6"/>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6" name="Google Shape;986;p6"/>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7" name="Google Shape;987;p6"/>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8" name="Google Shape;988;p6"/>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9" name="Google Shape;989;p6"/>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0" name="Google Shape;990;p6"/>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1" name="Google Shape;991;p6"/>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2" name="Google Shape;992;p6"/>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3" name="Google Shape;993;p6"/>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4" name="Google Shape;994;p6"/>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5" name="Google Shape;995;p6"/>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6" name="Google Shape;996;p6"/>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7" name="Google Shape;997;p6"/>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8" name="Google Shape;998;p6"/>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9" name="Google Shape;999;p6"/>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0" name="Google Shape;1000;p6"/>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1" name="Google Shape;1001;p6"/>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2" name="Google Shape;1002;p6"/>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3" name="Google Shape;1003;p6"/>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4" name="Google Shape;1004;p6"/>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5" name="Google Shape;1005;p6"/>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6" name="Google Shape;1006;p6"/>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7" name="Google Shape;1007;p6"/>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8" name="Google Shape;1008;p6"/>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9" name="Google Shape;1009;p6"/>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0" name="Google Shape;1010;p6"/>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1" name="Google Shape;1011;p6"/>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2" name="Google Shape;1012;p6"/>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3" name="Google Shape;1013;p6"/>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4" name="Google Shape;1014;p6"/>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5" name="Google Shape;1015;p6"/>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6" name="Google Shape;1016;p6"/>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7" name="Google Shape;1017;p6"/>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8" name="Google Shape;1018;p6"/>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9" name="Google Shape;1019;p6"/>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0" name="Google Shape;1020;p6"/>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1" name="Google Shape;1021;p6"/>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2" name="Google Shape;1022;p6"/>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3" name="Google Shape;1023;p6"/>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4" name="Google Shape;1024;p6"/>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5" name="Google Shape;1025;p6"/>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6" name="Google Shape;1026;p6"/>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7" name="Google Shape;1027;p6"/>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8" name="Google Shape;1028;p6"/>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9" name="Google Shape;1029;p6"/>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0" name="Google Shape;1030;p6"/>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1" name="Google Shape;1031;p6"/>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2" name="Google Shape;1032;p6"/>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3" name="Google Shape;1033;p6"/>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4" name="Google Shape;1034;p6"/>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5" name="Google Shape;1035;p6"/>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6" name="Google Shape;1036;p6"/>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7" name="Google Shape;1037;p6"/>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8" name="Google Shape;1038;p6"/>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9" name="Google Shape;1039;p6"/>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0" name="Google Shape;1040;p6"/>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1" name="Google Shape;1041;p6"/>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2" name="Google Shape;1042;p6"/>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3" name="Google Shape;1043;p6"/>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4" name="Google Shape;1044;p6"/>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5" name="Google Shape;1045;p6"/>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6" name="Google Shape;1046;p6"/>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7" name="Google Shape;1047;p6"/>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8" name="Google Shape;1048;p6"/>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9" name="Google Shape;1049;p6"/>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0" name="Google Shape;1050;p6"/>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1" name="Google Shape;1051;p6"/>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2" name="Google Shape;1052;p6"/>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3" name="Google Shape;1053;p6"/>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4" name="Google Shape;1054;p6"/>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5" name="Google Shape;1055;p6"/>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6" name="Google Shape;1056;p6"/>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057" name="Google Shape;1057;p6"/>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058" name="Google Shape;1058;p6"/>
          <p:cNvSpPr txBox="1">
            <a:spLocks noGrp="1"/>
          </p:cNvSpPr>
          <p:nvPr>
            <p:ph type="body" idx="1"/>
          </p:nvPr>
        </p:nvSpPr>
        <p:spPr>
          <a:xfrm>
            <a:off x="1131725"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59" name="Google Shape;1059;p6"/>
          <p:cNvSpPr txBox="1">
            <a:spLocks noGrp="1"/>
          </p:cNvSpPr>
          <p:nvPr>
            <p:ph type="body" idx="2"/>
          </p:nvPr>
        </p:nvSpPr>
        <p:spPr>
          <a:xfrm>
            <a:off x="4672553"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60" name="Google Shape;1060;p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61"/>
        <p:cNvGrpSpPr/>
        <p:nvPr/>
      </p:nvGrpSpPr>
      <p:grpSpPr>
        <a:xfrm>
          <a:off x="0" y="0"/>
          <a:ext cx="0" cy="0"/>
          <a:chOff x="0" y="0"/>
          <a:chExt cx="0" cy="0"/>
        </a:xfrm>
      </p:grpSpPr>
      <p:grpSp>
        <p:nvGrpSpPr>
          <p:cNvPr id="1062" name="Google Shape;1062;p7"/>
          <p:cNvGrpSpPr/>
          <p:nvPr/>
        </p:nvGrpSpPr>
        <p:grpSpPr>
          <a:xfrm>
            <a:off x="1841376" y="4540815"/>
            <a:ext cx="1110494" cy="612269"/>
            <a:chOff x="1003176" y="4540815"/>
            <a:chExt cx="1110494" cy="612269"/>
          </a:xfrm>
        </p:grpSpPr>
        <p:sp>
          <p:nvSpPr>
            <p:cNvPr id="1063" name="Google Shape;1063;p7"/>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4" name="Google Shape;1064;p7"/>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5" name="Google Shape;1065;p7"/>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66" name="Google Shape;1066;p7"/>
          <p:cNvGrpSpPr/>
          <p:nvPr/>
        </p:nvGrpSpPr>
        <p:grpSpPr>
          <a:xfrm>
            <a:off x="342281" y="4183488"/>
            <a:ext cx="369035" cy="728056"/>
            <a:chOff x="342281" y="4183488"/>
            <a:chExt cx="369035" cy="728056"/>
          </a:xfrm>
        </p:grpSpPr>
        <p:sp>
          <p:nvSpPr>
            <p:cNvPr id="1067" name="Google Shape;1067;p7"/>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8" name="Google Shape;1068;p7"/>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9" name="Google Shape;1069;p7"/>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0" name="Google Shape;1070;p7"/>
          <p:cNvGrpSpPr/>
          <p:nvPr/>
        </p:nvGrpSpPr>
        <p:grpSpPr>
          <a:xfrm>
            <a:off x="50" y="1232900"/>
            <a:ext cx="454630" cy="816989"/>
            <a:chOff x="50" y="1232900"/>
            <a:chExt cx="454630" cy="816989"/>
          </a:xfrm>
        </p:grpSpPr>
        <p:sp>
          <p:nvSpPr>
            <p:cNvPr id="1071" name="Google Shape;1071;p7"/>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2" name="Google Shape;1072;p7"/>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3" name="Google Shape;1073;p7"/>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4" name="Google Shape;1074;p7"/>
          <p:cNvGrpSpPr/>
          <p:nvPr/>
        </p:nvGrpSpPr>
        <p:grpSpPr>
          <a:xfrm>
            <a:off x="50" y="3073044"/>
            <a:ext cx="729750" cy="1046771"/>
            <a:chOff x="50" y="3073044"/>
            <a:chExt cx="729750" cy="1046771"/>
          </a:xfrm>
        </p:grpSpPr>
        <p:sp>
          <p:nvSpPr>
            <p:cNvPr id="1075" name="Google Shape;1075;p7"/>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6" name="Google Shape;1076;p7"/>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7" name="Google Shape;1077;p7"/>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8" name="Google Shape;1078;p7"/>
          <p:cNvGrpSpPr/>
          <p:nvPr/>
        </p:nvGrpSpPr>
        <p:grpSpPr>
          <a:xfrm>
            <a:off x="5944880" y="-7"/>
            <a:ext cx="2524606" cy="759943"/>
            <a:chOff x="4012455" y="-7"/>
            <a:chExt cx="2524606" cy="759943"/>
          </a:xfrm>
        </p:grpSpPr>
        <p:sp>
          <p:nvSpPr>
            <p:cNvPr id="1079" name="Google Shape;1079;p7"/>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0" name="Google Shape;1080;p7"/>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1" name="Google Shape;1081;p7"/>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2" name="Google Shape;1082;p7"/>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3" name="Google Shape;1083;p7"/>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4" name="Google Shape;1084;p7"/>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5" name="Google Shape;1085;p7"/>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6" name="Google Shape;1086;p7"/>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87" name="Google Shape;1087;p7"/>
          <p:cNvGrpSpPr/>
          <p:nvPr/>
        </p:nvGrpSpPr>
        <p:grpSpPr>
          <a:xfrm>
            <a:off x="8506368" y="1564091"/>
            <a:ext cx="637429" cy="1130622"/>
            <a:chOff x="6233393" y="2021291"/>
            <a:chExt cx="637429" cy="1130622"/>
          </a:xfrm>
        </p:grpSpPr>
        <p:sp>
          <p:nvSpPr>
            <p:cNvPr id="1088" name="Google Shape;1088;p7"/>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9" name="Google Shape;1089;p7"/>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0" name="Google Shape;1090;p7"/>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1" name="Google Shape;1091;p7"/>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2" name="Google Shape;1092;p7"/>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3" name="Google Shape;1093;p7"/>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4" name="Google Shape;1094;p7"/>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5" name="Google Shape;1095;p7"/>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96" name="Google Shape;1096;p7"/>
          <p:cNvGrpSpPr/>
          <p:nvPr/>
        </p:nvGrpSpPr>
        <p:grpSpPr>
          <a:xfrm>
            <a:off x="7464679" y="3618202"/>
            <a:ext cx="1679118" cy="1534882"/>
            <a:chOff x="5191704" y="3618202"/>
            <a:chExt cx="1679118" cy="1534882"/>
          </a:xfrm>
        </p:grpSpPr>
        <p:sp>
          <p:nvSpPr>
            <p:cNvPr id="1097" name="Google Shape;1097;p7"/>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8" name="Google Shape;1098;p7"/>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9" name="Google Shape;1099;p7"/>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0" name="Google Shape;1100;p7"/>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1" name="Google Shape;1101;p7"/>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2" name="Google Shape;1102;p7"/>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3" name="Google Shape;1103;p7"/>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4" name="Google Shape;1104;p7"/>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5" name="Google Shape;1105;p7"/>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6" name="Google Shape;1106;p7"/>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07" name="Google Shape;1107;p7"/>
          <p:cNvGrpSpPr/>
          <p:nvPr/>
        </p:nvGrpSpPr>
        <p:grpSpPr>
          <a:xfrm>
            <a:off x="7847220" y="3073038"/>
            <a:ext cx="598866" cy="595528"/>
            <a:chOff x="5944870" y="3341438"/>
            <a:chExt cx="598866" cy="595528"/>
          </a:xfrm>
        </p:grpSpPr>
        <p:sp>
          <p:nvSpPr>
            <p:cNvPr id="1108" name="Google Shape;1108;p7"/>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9" name="Google Shape;1109;p7"/>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0" name="Google Shape;1110;p7"/>
          <p:cNvGrpSpPr/>
          <p:nvPr/>
        </p:nvGrpSpPr>
        <p:grpSpPr>
          <a:xfrm>
            <a:off x="2204197" y="105666"/>
            <a:ext cx="546902" cy="236607"/>
            <a:chOff x="2204197" y="105666"/>
            <a:chExt cx="546902" cy="236607"/>
          </a:xfrm>
        </p:grpSpPr>
        <p:sp>
          <p:nvSpPr>
            <p:cNvPr id="1111" name="Google Shape;1111;p7"/>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2" name="Google Shape;1112;p7"/>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3" name="Google Shape;1113;p7"/>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4" name="Google Shape;1114;p7"/>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5" name="Google Shape;1115;p7"/>
          <p:cNvGrpSpPr/>
          <p:nvPr/>
        </p:nvGrpSpPr>
        <p:grpSpPr>
          <a:xfrm>
            <a:off x="50" y="-7"/>
            <a:ext cx="2049897" cy="773345"/>
            <a:chOff x="50" y="-7"/>
            <a:chExt cx="2049897" cy="773345"/>
          </a:xfrm>
        </p:grpSpPr>
        <p:sp>
          <p:nvSpPr>
            <p:cNvPr id="1116" name="Google Shape;1116;p7"/>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7" name="Google Shape;1117;p7"/>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8" name="Google Shape;1118;p7"/>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9" name="Google Shape;1119;p7"/>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0" name="Google Shape;1120;p7"/>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1" name="Google Shape;1121;p7"/>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2" name="Google Shape;1122;p7"/>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3" name="Google Shape;1123;p7"/>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4" name="Google Shape;1124;p7"/>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5" name="Google Shape;1125;p7"/>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6" name="Google Shape;1126;p7"/>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7" name="Google Shape;1127;p7"/>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8" name="Google Shape;1128;p7"/>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9" name="Google Shape;1129;p7"/>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0" name="Google Shape;1130;p7"/>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1" name="Google Shape;1131;p7"/>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2" name="Google Shape;1132;p7"/>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3" name="Google Shape;1133;p7"/>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4" name="Google Shape;1134;p7"/>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5" name="Google Shape;1135;p7"/>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6" name="Google Shape;1136;p7"/>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7" name="Google Shape;1137;p7"/>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8" name="Google Shape;1138;p7"/>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9" name="Google Shape;1139;p7"/>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0" name="Google Shape;1140;p7"/>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1" name="Google Shape;1141;p7"/>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2" name="Google Shape;1142;p7"/>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3" name="Google Shape;1143;p7"/>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4" name="Google Shape;1144;p7"/>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5" name="Google Shape;1145;p7"/>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6" name="Google Shape;1146;p7"/>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7" name="Google Shape;1147;p7"/>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8" name="Google Shape;1148;p7"/>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9" name="Google Shape;1149;p7"/>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0" name="Google Shape;1150;p7"/>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1" name="Google Shape;1151;p7"/>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2" name="Google Shape;1152;p7"/>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3" name="Google Shape;1153;p7"/>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4" name="Google Shape;1154;p7"/>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5" name="Google Shape;1155;p7"/>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6" name="Google Shape;1156;p7"/>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7" name="Google Shape;1157;p7"/>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8" name="Google Shape;1158;p7"/>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9" name="Google Shape;1159;p7"/>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0" name="Google Shape;1160;p7"/>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1" name="Google Shape;1161;p7"/>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2" name="Google Shape;1162;p7"/>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3" name="Google Shape;1163;p7"/>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4" name="Google Shape;1164;p7"/>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5" name="Google Shape;1165;p7"/>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6" name="Google Shape;1166;p7"/>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7" name="Google Shape;1167;p7"/>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8" name="Google Shape;1168;p7"/>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9" name="Google Shape;1169;p7"/>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0" name="Google Shape;1170;p7"/>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1" name="Google Shape;1171;p7"/>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2" name="Google Shape;1172;p7"/>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3" name="Google Shape;1173;p7"/>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4" name="Google Shape;1174;p7"/>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5" name="Google Shape;1175;p7"/>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6" name="Google Shape;1176;p7"/>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7" name="Google Shape;1177;p7"/>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8" name="Google Shape;1178;p7"/>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9" name="Google Shape;1179;p7"/>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0" name="Google Shape;1180;p7"/>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1" name="Google Shape;1181;p7"/>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2" name="Google Shape;1182;p7"/>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3" name="Google Shape;1183;p7"/>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4" name="Google Shape;1184;p7"/>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5" name="Google Shape;1185;p7"/>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6" name="Google Shape;1186;p7"/>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7" name="Google Shape;1187;p7"/>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8" name="Google Shape;1188;p7"/>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9" name="Google Shape;1189;p7"/>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0" name="Google Shape;1190;p7"/>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1" name="Google Shape;1191;p7"/>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2" name="Google Shape;1192;p7"/>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3" name="Google Shape;1193;p7"/>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4" name="Google Shape;1194;p7"/>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5" name="Google Shape;1195;p7"/>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6" name="Google Shape;1196;p7"/>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7" name="Google Shape;1197;p7"/>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8" name="Google Shape;1198;p7"/>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9" name="Google Shape;1199;p7"/>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0" name="Google Shape;1200;p7"/>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1" name="Google Shape;1201;p7"/>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2" name="Google Shape;1202;p7"/>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3" name="Google Shape;1203;p7"/>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4" name="Google Shape;1204;p7"/>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5" name="Google Shape;1205;p7"/>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6" name="Google Shape;1206;p7"/>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7" name="Google Shape;1207;p7"/>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8" name="Google Shape;1208;p7"/>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9" name="Google Shape;1209;p7"/>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0" name="Google Shape;1210;p7"/>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1" name="Google Shape;1211;p7"/>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2" name="Google Shape;1212;p7"/>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3" name="Google Shape;1213;p7"/>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4" name="Google Shape;1214;p7"/>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5" name="Google Shape;1215;p7"/>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6" name="Google Shape;1216;p7"/>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7" name="Google Shape;1217;p7"/>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8" name="Google Shape;1218;p7"/>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9" name="Google Shape;1219;p7"/>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0" name="Google Shape;1220;p7"/>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1" name="Google Shape;1221;p7"/>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2" name="Google Shape;1222;p7"/>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3" name="Google Shape;1223;p7"/>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4" name="Google Shape;1224;p7"/>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5" name="Google Shape;1225;p7"/>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6" name="Google Shape;1226;p7"/>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7" name="Google Shape;1227;p7"/>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8" name="Google Shape;1228;p7"/>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9" name="Google Shape;1229;p7"/>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0" name="Google Shape;1230;p7"/>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1" name="Google Shape;1231;p7"/>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2" name="Google Shape;1232;p7"/>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3" name="Google Shape;1233;p7"/>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4" name="Google Shape;1234;p7"/>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5" name="Google Shape;1235;p7"/>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6" name="Google Shape;1236;p7"/>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7" name="Google Shape;1237;p7"/>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8" name="Google Shape;1238;p7"/>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9" name="Google Shape;1239;p7"/>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0" name="Google Shape;1240;p7"/>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1" name="Google Shape;1241;p7"/>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2" name="Google Shape;1242;p7"/>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3" name="Google Shape;1243;p7"/>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4" name="Google Shape;1244;p7"/>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5" name="Google Shape;1245;p7"/>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246" name="Google Shape;1246;p7"/>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247" name="Google Shape;1247;p7"/>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48" name="Google Shape;1248;p7"/>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49" name="Google Shape;1249;p7"/>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50" name="Google Shape;1250;p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51"/>
        <p:cNvGrpSpPr/>
        <p:nvPr/>
      </p:nvGrpSpPr>
      <p:grpSpPr>
        <a:xfrm>
          <a:off x="0" y="0"/>
          <a:ext cx="0" cy="0"/>
          <a:chOff x="0" y="0"/>
          <a:chExt cx="0" cy="0"/>
        </a:xfrm>
      </p:grpSpPr>
      <p:grpSp>
        <p:nvGrpSpPr>
          <p:cNvPr id="1252" name="Google Shape;1252;p8"/>
          <p:cNvGrpSpPr/>
          <p:nvPr/>
        </p:nvGrpSpPr>
        <p:grpSpPr>
          <a:xfrm>
            <a:off x="1841376" y="4540815"/>
            <a:ext cx="1110494" cy="612269"/>
            <a:chOff x="1003176" y="4540815"/>
            <a:chExt cx="1110494" cy="612269"/>
          </a:xfrm>
        </p:grpSpPr>
        <p:sp>
          <p:nvSpPr>
            <p:cNvPr id="1253" name="Google Shape;1253;p8"/>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4" name="Google Shape;1254;p8"/>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5" name="Google Shape;1255;p8"/>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56" name="Google Shape;1256;p8"/>
          <p:cNvGrpSpPr/>
          <p:nvPr/>
        </p:nvGrpSpPr>
        <p:grpSpPr>
          <a:xfrm>
            <a:off x="342281" y="4183488"/>
            <a:ext cx="369035" cy="728056"/>
            <a:chOff x="342281" y="4183488"/>
            <a:chExt cx="369035" cy="728056"/>
          </a:xfrm>
        </p:grpSpPr>
        <p:sp>
          <p:nvSpPr>
            <p:cNvPr id="1257" name="Google Shape;1257;p8"/>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8" name="Google Shape;1258;p8"/>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9" name="Google Shape;1259;p8"/>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0" name="Google Shape;1260;p8"/>
          <p:cNvGrpSpPr/>
          <p:nvPr/>
        </p:nvGrpSpPr>
        <p:grpSpPr>
          <a:xfrm>
            <a:off x="50" y="1232900"/>
            <a:ext cx="454630" cy="816989"/>
            <a:chOff x="50" y="1232900"/>
            <a:chExt cx="454630" cy="816989"/>
          </a:xfrm>
        </p:grpSpPr>
        <p:sp>
          <p:nvSpPr>
            <p:cNvPr id="1261" name="Google Shape;1261;p8"/>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2" name="Google Shape;1262;p8"/>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3" name="Google Shape;1263;p8"/>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4" name="Google Shape;1264;p8"/>
          <p:cNvGrpSpPr/>
          <p:nvPr/>
        </p:nvGrpSpPr>
        <p:grpSpPr>
          <a:xfrm>
            <a:off x="50" y="3073044"/>
            <a:ext cx="729750" cy="1046771"/>
            <a:chOff x="50" y="3073044"/>
            <a:chExt cx="729750" cy="1046771"/>
          </a:xfrm>
        </p:grpSpPr>
        <p:sp>
          <p:nvSpPr>
            <p:cNvPr id="1265" name="Google Shape;1265;p8"/>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6" name="Google Shape;1266;p8"/>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7" name="Google Shape;1267;p8"/>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8" name="Google Shape;1268;p8"/>
          <p:cNvGrpSpPr/>
          <p:nvPr/>
        </p:nvGrpSpPr>
        <p:grpSpPr>
          <a:xfrm>
            <a:off x="5944880" y="-7"/>
            <a:ext cx="2524606" cy="759943"/>
            <a:chOff x="4012455" y="-7"/>
            <a:chExt cx="2524606" cy="759943"/>
          </a:xfrm>
        </p:grpSpPr>
        <p:sp>
          <p:nvSpPr>
            <p:cNvPr id="1269" name="Google Shape;1269;p8"/>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0" name="Google Shape;1270;p8"/>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1" name="Google Shape;1271;p8"/>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2" name="Google Shape;1272;p8"/>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3" name="Google Shape;1273;p8"/>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4" name="Google Shape;1274;p8"/>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5" name="Google Shape;1275;p8"/>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6" name="Google Shape;1276;p8"/>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77" name="Google Shape;1277;p8"/>
          <p:cNvGrpSpPr/>
          <p:nvPr/>
        </p:nvGrpSpPr>
        <p:grpSpPr>
          <a:xfrm>
            <a:off x="8506368" y="1564091"/>
            <a:ext cx="637429" cy="1130622"/>
            <a:chOff x="6233393" y="2021291"/>
            <a:chExt cx="637429" cy="1130622"/>
          </a:xfrm>
        </p:grpSpPr>
        <p:sp>
          <p:nvSpPr>
            <p:cNvPr id="1278" name="Google Shape;1278;p8"/>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9" name="Google Shape;1279;p8"/>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0" name="Google Shape;1280;p8"/>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1" name="Google Shape;1281;p8"/>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2" name="Google Shape;1282;p8"/>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3" name="Google Shape;1283;p8"/>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4" name="Google Shape;1284;p8"/>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5" name="Google Shape;1285;p8"/>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86" name="Google Shape;1286;p8"/>
          <p:cNvGrpSpPr/>
          <p:nvPr/>
        </p:nvGrpSpPr>
        <p:grpSpPr>
          <a:xfrm>
            <a:off x="7464679" y="3618202"/>
            <a:ext cx="1679118" cy="1534882"/>
            <a:chOff x="5191704" y="3618202"/>
            <a:chExt cx="1679118" cy="1534882"/>
          </a:xfrm>
        </p:grpSpPr>
        <p:sp>
          <p:nvSpPr>
            <p:cNvPr id="1287" name="Google Shape;1287;p8"/>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8" name="Google Shape;1288;p8"/>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9" name="Google Shape;1289;p8"/>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0" name="Google Shape;1290;p8"/>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1" name="Google Shape;1291;p8"/>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2" name="Google Shape;1292;p8"/>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3" name="Google Shape;1293;p8"/>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4" name="Google Shape;1294;p8"/>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5" name="Google Shape;1295;p8"/>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6" name="Google Shape;1296;p8"/>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97" name="Google Shape;1297;p8"/>
          <p:cNvGrpSpPr/>
          <p:nvPr/>
        </p:nvGrpSpPr>
        <p:grpSpPr>
          <a:xfrm>
            <a:off x="7847220" y="3073038"/>
            <a:ext cx="598866" cy="595528"/>
            <a:chOff x="5944870" y="3341438"/>
            <a:chExt cx="598866" cy="595528"/>
          </a:xfrm>
        </p:grpSpPr>
        <p:sp>
          <p:nvSpPr>
            <p:cNvPr id="1298" name="Google Shape;1298;p8"/>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9" name="Google Shape;1299;p8"/>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0" name="Google Shape;1300;p8"/>
          <p:cNvGrpSpPr/>
          <p:nvPr/>
        </p:nvGrpSpPr>
        <p:grpSpPr>
          <a:xfrm>
            <a:off x="2204197" y="105666"/>
            <a:ext cx="546902" cy="236607"/>
            <a:chOff x="2204197" y="105666"/>
            <a:chExt cx="546902" cy="236607"/>
          </a:xfrm>
        </p:grpSpPr>
        <p:sp>
          <p:nvSpPr>
            <p:cNvPr id="1301" name="Google Shape;1301;p8"/>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2" name="Google Shape;1302;p8"/>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3" name="Google Shape;1303;p8"/>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4" name="Google Shape;1304;p8"/>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5" name="Google Shape;1305;p8"/>
          <p:cNvGrpSpPr/>
          <p:nvPr/>
        </p:nvGrpSpPr>
        <p:grpSpPr>
          <a:xfrm>
            <a:off x="50" y="-7"/>
            <a:ext cx="2049897" cy="773345"/>
            <a:chOff x="50" y="-7"/>
            <a:chExt cx="2049897" cy="773345"/>
          </a:xfrm>
        </p:grpSpPr>
        <p:sp>
          <p:nvSpPr>
            <p:cNvPr id="1306" name="Google Shape;1306;p8"/>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7" name="Google Shape;1307;p8"/>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8" name="Google Shape;1308;p8"/>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9" name="Google Shape;1309;p8"/>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0" name="Google Shape;1310;p8"/>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1" name="Google Shape;1311;p8"/>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2" name="Google Shape;1312;p8"/>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3" name="Google Shape;1313;p8"/>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4" name="Google Shape;1314;p8"/>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5" name="Google Shape;1315;p8"/>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6" name="Google Shape;1316;p8"/>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7" name="Google Shape;1317;p8"/>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8" name="Google Shape;1318;p8"/>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9" name="Google Shape;1319;p8"/>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0" name="Google Shape;1320;p8"/>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1" name="Google Shape;1321;p8"/>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2" name="Google Shape;1322;p8"/>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3" name="Google Shape;1323;p8"/>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4" name="Google Shape;1324;p8"/>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5" name="Google Shape;1325;p8"/>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6" name="Google Shape;1326;p8"/>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7" name="Google Shape;1327;p8"/>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8" name="Google Shape;1328;p8"/>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9" name="Google Shape;1329;p8"/>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0" name="Google Shape;1330;p8"/>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1" name="Google Shape;1331;p8"/>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2" name="Google Shape;1332;p8"/>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3" name="Google Shape;1333;p8"/>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4" name="Google Shape;1334;p8"/>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5" name="Google Shape;1335;p8"/>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6" name="Google Shape;1336;p8"/>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7" name="Google Shape;1337;p8"/>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8" name="Google Shape;1338;p8"/>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9" name="Google Shape;1339;p8"/>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0" name="Google Shape;1340;p8"/>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1" name="Google Shape;1341;p8"/>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2" name="Google Shape;1342;p8"/>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3" name="Google Shape;1343;p8"/>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4" name="Google Shape;1344;p8"/>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5" name="Google Shape;1345;p8"/>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6" name="Google Shape;1346;p8"/>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7" name="Google Shape;1347;p8"/>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8" name="Google Shape;1348;p8"/>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9" name="Google Shape;1349;p8"/>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0" name="Google Shape;1350;p8"/>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1" name="Google Shape;1351;p8"/>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2" name="Google Shape;1352;p8"/>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3" name="Google Shape;1353;p8"/>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4" name="Google Shape;1354;p8"/>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5" name="Google Shape;1355;p8"/>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6" name="Google Shape;1356;p8"/>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7" name="Google Shape;1357;p8"/>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8" name="Google Shape;1358;p8"/>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9" name="Google Shape;1359;p8"/>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0" name="Google Shape;1360;p8"/>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1" name="Google Shape;1361;p8"/>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2" name="Google Shape;1362;p8"/>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3" name="Google Shape;1363;p8"/>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4" name="Google Shape;1364;p8"/>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5" name="Google Shape;1365;p8"/>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6" name="Google Shape;1366;p8"/>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7" name="Google Shape;1367;p8"/>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8" name="Google Shape;1368;p8"/>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9" name="Google Shape;1369;p8"/>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0" name="Google Shape;1370;p8"/>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1" name="Google Shape;1371;p8"/>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2" name="Google Shape;1372;p8"/>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3" name="Google Shape;1373;p8"/>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4" name="Google Shape;1374;p8"/>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5" name="Google Shape;1375;p8"/>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6" name="Google Shape;1376;p8"/>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7" name="Google Shape;1377;p8"/>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8" name="Google Shape;1378;p8"/>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9" name="Google Shape;1379;p8"/>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0" name="Google Shape;1380;p8"/>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1" name="Google Shape;1381;p8"/>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2" name="Google Shape;1382;p8"/>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3" name="Google Shape;1383;p8"/>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4" name="Google Shape;1384;p8"/>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5" name="Google Shape;1385;p8"/>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6" name="Google Shape;1386;p8"/>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7" name="Google Shape;1387;p8"/>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8" name="Google Shape;1388;p8"/>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9" name="Google Shape;1389;p8"/>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0" name="Google Shape;1390;p8"/>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1" name="Google Shape;1391;p8"/>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2" name="Google Shape;1392;p8"/>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3" name="Google Shape;1393;p8"/>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4" name="Google Shape;1394;p8"/>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5" name="Google Shape;1395;p8"/>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6" name="Google Shape;1396;p8"/>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7" name="Google Shape;1397;p8"/>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8" name="Google Shape;1398;p8"/>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9" name="Google Shape;1399;p8"/>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0" name="Google Shape;1400;p8"/>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1" name="Google Shape;1401;p8"/>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2" name="Google Shape;1402;p8"/>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3" name="Google Shape;1403;p8"/>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4" name="Google Shape;1404;p8"/>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5" name="Google Shape;1405;p8"/>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6" name="Google Shape;1406;p8"/>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7" name="Google Shape;1407;p8"/>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8" name="Google Shape;1408;p8"/>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9" name="Google Shape;1409;p8"/>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0" name="Google Shape;1410;p8"/>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1" name="Google Shape;1411;p8"/>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2" name="Google Shape;1412;p8"/>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3" name="Google Shape;1413;p8"/>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4" name="Google Shape;1414;p8"/>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5" name="Google Shape;1415;p8"/>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6" name="Google Shape;1416;p8"/>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7" name="Google Shape;1417;p8"/>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8" name="Google Shape;1418;p8"/>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9" name="Google Shape;1419;p8"/>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0" name="Google Shape;1420;p8"/>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1" name="Google Shape;1421;p8"/>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2" name="Google Shape;1422;p8"/>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3" name="Google Shape;1423;p8"/>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4" name="Google Shape;1424;p8"/>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5" name="Google Shape;1425;p8"/>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6" name="Google Shape;1426;p8"/>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7" name="Google Shape;1427;p8"/>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8" name="Google Shape;1428;p8"/>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9" name="Google Shape;1429;p8"/>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0" name="Google Shape;1430;p8"/>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1" name="Google Shape;1431;p8"/>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2" name="Google Shape;1432;p8"/>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3" name="Google Shape;1433;p8"/>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4" name="Google Shape;1434;p8"/>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5" name="Google Shape;1435;p8"/>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36" name="Google Shape;1436;p8"/>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437" name="Google Shape;1437;p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8"/>
        <p:cNvGrpSpPr/>
        <p:nvPr/>
      </p:nvGrpSpPr>
      <p:grpSpPr>
        <a:xfrm>
          <a:off x="0" y="0"/>
          <a:ext cx="0" cy="0"/>
          <a:chOff x="0" y="0"/>
          <a:chExt cx="0" cy="0"/>
        </a:xfrm>
      </p:grpSpPr>
      <p:grpSp>
        <p:nvGrpSpPr>
          <p:cNvPr id="1439" name="Google Shape;1439;p9"/>
          <p:cNvGrpSpPr/>
          <p:nvPr/>
        </p:nvGrpSpPr>
        <p:grpSpPr>
          <a:xfrm>
            <a:off x="3" y="1362853"/>
            <a:ext cx="830992" cy="1847937"/>
            <a:chOff x="3" y="1439053"/>
            <a:chExt cx="830992" cy="1847937"/>
          </a:xfrm>
        </p:grpSpPr>
        <p:sp>
          <p:nvSpPr>
            <p:cNvPr id="1440" name="Google Shape;1440;p9"/>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1" name="Google Shape;1441;p9"/>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2" name="Google Shape;1442;p9"/>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43" name="Google Shape;1443;p9"/>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444" name="Google Shape;1444;p9"/>
          <p:cNvGrpSpPr/>
          <p:nvPr/>
        </p:nvGrpSpPr>
        <p:grpSpPr>
          <a:xfrm>
            <a:off x="1390437" y="-6"/>
            <a:ext cx="1603317" cy="405444"/>
            <a:chOff x="448987" y="-6"/>
            <a:chExt cx="1603317" cy="405444"/>
          </a:xfrm>
        </p:grpSpPr>
        <p:sp>
          <p:nvSpPr>
            <p:cNvPr id="1445" name="Google Shape;1445;p9"/>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6" name="Google Shape;1446;p9"/>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7" name="Google Shape;1447;p9"/>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8" name="Google Shape;1448;p9"/>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9" name="Google Shape;1449;p9"/>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0" name="Google Shape;1450;p9"/>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1" name="Google Shape;1451;p9"/>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2" name="Google Shape;1452;p9"/>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3" name="Google Shape;1453;p9"/>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54" name="Google Shape;1454;p9"/>
          <p:cNvGrpSpPr/>
          <p:nvPr/>
        </p:nvGrpSpPr>
        <p:grpSpPr>
          <a:xfrm>
            <a:off x="7935832" y="1674515"/>
            <a:ext cx="1207974" cy="1445876"/>
            <a:chOff x="5654182" y="1903115"/>
            <a:chExt cx="1207974" cy="1445876"/>
          </a:xfrm>
        </p:grpSpPr>
        <p:sp>
          <p:nvSpPr>
            <p:cNvPr id="1455" name="Google Shape;1455;p9"/>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6" name="Google Shape;1456;p9"/>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7" name="Google Shape;1457;p9"/>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8" name="Google Shape;1458;p9"/>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9" name="Google Shape;1459;p9"/>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0" name="Google Shape;1460;p9"/>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1" name="Google Shape;1461;p9"/>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2" name="Google Shape;1462;p9"/>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3" name="Google Shape;1463;p9"/>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4" name="Google Shape;1464;p9"/>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5" name="Google Shape;1465;p9"/>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6" name="Google Shape;1466;p9"/>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7" name="Google Shape;1467;p9"/>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8" name="Google Shape;1468;p9"/>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69" name="Google Shape;1469;p9"/>
          <p:cNvGrpSpPr/>
          <p:nvPr/>
        </p:nvGrpSpPr>
        <p:grpSpPr>
          <a:xfrm>
            <a:off x="8106707" y="3508074"/>
            <a:ext cx="1037098" cy="1476031"/>
            <a:chOff x="5825057" y="3508074"/>
            <a:chExt cx="1037098" cy="1476031"/>
          </a:xfrm>
        </p:grpSpPr>
        <p:sp>
          <p:nvSpPr>
            <p:cNvPr id="1470" name="Google Shape;1470;p9"/>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1" name="Google Shape;1471;p9"/>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2" name="Google Shape;1472;p9"/>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73" name="Google Shape;1473;p9"/>
          <p:cNvGrpSpPr/>
          <p:nvPr/>
        </p:nvGrpSpPr>
        <p:grpSpPr>
          <a:xfrm>
            <a:off x="3462913" y="4724358"/>
            <a:ext cx="2218152" cy="422263"/>
            <a:chOff x="2330363" y="4724358"/>
            <a:chExt cx="2218152" cy="422263"/>
          </a:xfrm>
        </p:grpSpPr>
        <p:sp>
          <p:nvSpPr>
            <p:cNvPr id="1474" name="Google Shape;1474;p9"/>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5" name="Google Shape;1475;p9"/>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6" name="Google Shape;1476;p9"/>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7" name="Google Shape;1477;p9"/>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8" name="Google Shape;1478;p9"/>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9" name="Google Shape;1479;p9"/>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0" name="Google Shape;1480;p9"/>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1" name="Google Shape;1481;p9"/>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2" name="Google Shape;1482;p9"/>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3" name="Google Shape;1483;p9"/>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4" name="Google Shape;1484;p9"/>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5" name="Google Shape;1485;p9"/>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6" name="Google Shape;1486;p9"/>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7" name="Google Shape;1487;p9"/>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8" name="Google Shape;1488;p9"/>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9" name="Google Shape;1489;p9"/>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0" name="Google Shape;1490;p9"/>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1" name="Google Shape;1491;p9"/>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2" name="Google Shape;1492;p9"/>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3" name="Google Shape;1493;p9"/>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4" name="Google Shape;1494;p9"/>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5" name="Google Shape;1495;p9"/>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6" name="Google Shape;1496;p9"/>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7" name="Google Shape;1497;p9"/>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8" name="Google Shape;1498;p9"/>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9" name="Google Shape;1499;p9"/>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0" name="Google Shape;1500;p9"/>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1" name="Google Shape;1501;p9"/>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2" name="Google Shape;1502;p9"/>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3" name="Google Shape;1503;p9"/>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4" name="Google Shape;1504;p9"/>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5" name="Google Shape;1505;p9"/>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6" name="Google Shape;1506;p9"/>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7" name="Google Shape;1507;p9"/>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8" name="Google Shape;1508;p9"/>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9" name="Google Shape;1509;p9"/>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0" name="Google Shape;1510;p9"/>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1" name="Google Shape;1511;p9"/>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2" name="Google Shape;1512;p9"/>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3" name="Google Shape;1513;p9"/>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4" name="Google Shape;1514;p9"/>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5" name="Google Shape;1515;p9"/>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6" name="Google Shape;1516;p9"/>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7" name="Google Shape;1517;p9"/>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8" name="Google Shape;1518;p9"/>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9" name="Google Shape;1519;p9"/>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0" name="Google Shape;1520;p9"/>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1" name="Google Shape;1521;p9"/>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2" name="Google Shape;1522;p9"/>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3" name="Google Shape;1523;p9"/>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4" name="Google Shape;1524;p9"/>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5" name="Google Shape;1525;p9"/>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6" name="Google Shape;1526;p9"/>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7" name="Google Shape;1527;p9"/>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8" name="Google Shape;1528;p9"/>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9" name="Google Shape;1529;p9"/>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0" name="Google Shape;1530;p9"/>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1" name="Google Shape;1531;p9"/>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2" name="Google Shape;1532;p9"/>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33" name="Google Shape;1533;p9"/>
          <p:cNvGrpSpPr/>
          <p:nvPr/>
        </p:nvGrpSpPr>
        <p:grpSpPr>
          <a:xfrm>
            <a:off x="669098" y="3632076"/>
            <a:ext cx="366930" cy="1514545"/>
            <a:chOff x="135698" y="3632076"/>
            <a:chExt cx="366930" cy="1514545"/>
          </a:xfrm>
        </p:grpSpPr>
        <p:sp>
          <p:nvSpPr>
            <p:cNvPr id="1534" name="Google Shape;1534;p9"/>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5" name="Google Shape;1535;p9"/>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6" name="Google Shape;1536;p9"/>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7" name="Google Shape;1537;p9"/>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8" name="Google Shape;1538;p9"/>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9" name="Google Shape;1539;p9"/>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0" name="Google Shape;1540;p9"/>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1" name="Google Shape;1541;p9"/>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2" name="Google Shape;1542;p9"/>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3" name="Google Shape;1543;p9"/>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4" name="Google Shape;1544;p9"/>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5" name="Google Shape;1545;p9"/>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6" name="Google Shape;1546;p9"/>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7" name="Google Shape;1547;p9"/>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8" name="Google Shape;1548;p9"/>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49" name="Google Shape;1549;p9"/>
          <p:cNvSpPr txBox="1">
            <a:spLocks noGrp="1"/>
          </p:cNvSpPr>
          <p:nvPr>
            <p:ph type="body" idx="1"/>
          </p:nvPr>
        </p:nvSpPr>
        <p:spPr>
          <a:xfrm>
            <a:off x="457200" y="4085775"/>
            <a:ext cx="8229600" cy="4281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2400"/>
              <a:buFont typeface="Amatic SC"/>
              <a:buNone/>
              <a:defRPr sz="2400" b="1">
                <a:latin typeface="Amatic SC"/>
                <a:ea typeface="Amatic SC"/>
                <a:cs typeface="Amatic SC"/>
                <a:sym typeface="Amatic SC"/>
              </a:defRPr>
            </a:lvl1pPr>
          </a:lstStyle>
          <a:p>
            <a:endParaRPr/>
          </a:p>
        </p:txBody>
      </p:sp>
      <p:sp>
        <p:nvSpPr>
          <p:cNvPr id="1550" name="Google Shape;1550;p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atin typeface="Amatic SC"/>
                <a:ea typeface="Amatic SC"/>
                <a:cs typeface="Amatic SC"/>
                <a:sym typeface="Amatic SC"/>
              </a:defRPr>
            </a:lvl1pPr>
            <a:lvl2pPr lvl="1">
              <a:buNone/>
              <a:defRPr>
                <a:latin typeface="Amatic SC"/>
                <a:ea typeface="Amatic SC"/>
                <a:cs typeface="Amatic SC"/>
                <a:sym typeface="Amatic SC"/>
              </a:defRPr>
            </a:lvl2pPr>
            <a:lvl3pPr lvl="2">
              <a:buNone/>
              <a:defRPr>
                <a:latin typeface="Amatic SC"/>
                <a:ea typeface="Amatic SC"/>
                <a:cs typeface="Amatic SC"/>
                <a:sym typeface="Amatic SC"/>
              </a:defRPr>
            </a:lvl3pPr>
            <a:lvl4pPr lvl="3">
              <a:buNone/>
              <a:defRPr>
                <a:latin typeface="Amatic SC"/>
                <a:ea typeface="Amatic SC"/>
                <a:cs typeface="Amatic SC"/>
                <a:sym typeface="Amatic SC"/>
              </a:defRPr>
            </a:lvl4pPr>
            <a:lvl5pPr lvl="4">
              <a:buNone/>
              <a:defRPr>
                <a:latin typeface="Amatic SC"/>
                <a:ea typeface="Amatic SC"/>
                <a:cs typeface="Amatic SC"/>
                <a:sym typeface="Amatic SC"/>
              </a:defRPr>
            </a:lvl5pPr>
            <a:lvl6pPr lvl="5">
              <a:buNone/>
              <a:defRPr>
                <a:latin typeface="Amatic SC"/>
                <a:ea typeface="Amatic SC"/>
                <a:cs typeface="Amatic SC"/>
                <a:sym typeface="Amatic SC"/>
              </a:defRPr>
            </a:lvl6pPr>
            <a:lvl7pPr lvl="6">
              <a:buNone/>
              <a:defRPr>
                <a:latin typeface="Amatic SC"/>
                <a:ea typeface="Amatic SC"/>
                <a:cs typeface="Amatic SC"/>
                <a:sym typeface="Amatic SC"/>
              </a:defRPr>
            </a:lvl7pPr>
            <a:lvl8pPr lvl="7">
              <a:buNone/>
              <a:defRPr>
                <a:latin typeface="Amatic SC"/>
                <a:ea typeface="Amatic SC"/>
                <a:cs typeface="Amatic SC"/>
                <a:sym typeface="Amatic SC"/>
              </a:defRPr>
            </a:lvl8pPr>
            <a:lvl9pPr lvl="8">
              <a:buNone/>
              <a:defRPr>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1"/>
        <p:cNvGrpSpPr/>
        <p:nvPr/>
      </p:nvGrpSpPr>
      <p:grpSpPr>
        <a:xfrm>
          <a:off x="0" y="0"/>
          <a:ext cx="0" cy="0"/>
          <a:chOff x="0" y="0"/>
          <a:chExt cx="0" cy="0"/>
        </a:xfrm>
      </p:grpSpPr>
      <p:sp>
        <p:nvSpPr>
          <p:cNvPr id="1552" name="Google Shape;1552;p1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53" name="Google Shape;1553;p10"/>
          <p:cNvGrpSpPr/>
          <p:nvPr/>
        </p:nvGrpSpPr>
        <p:grpSpPr>
          <a:xfrm>
            <a:off x="3" y="1362853"/>
            <a:ext cx="830992" cy="1847937"/>
            <a:chOff x="3" y="1439053"/>
            <a:chExt cx="830992" cy="1847937"/>
          </a:xfrm>
        </p:grpSpPr>
        <p:sp>
          <p:nvSpPr>
            <p:cNvPr id="1554" name="Google Shape;1554;p10"/>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5" name="Google Shape;1555;p10"/>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6" name="Google Shape;1556;p10"/>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57" name="Google Shape;1557;p10"/>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558" name="Google Shape;1558;p10"/>
          <p:cNvGrpSpPr/>
          <p:nvPr/>
        </p:nvGrpSpPr>
        <p:grpSpPr>
          <a:xfrm>
            <a:off x="1390437" y="-6"/>
            <a:ext cx="1603317" cy="405444"/>
            <a:chOff x="448987" y="-6"/>
            <a:chExt cx="1603317" cy="405444"/>
          </a:xfrm>
        </p:grpSpPr>
        <p:sp>
          <p:nvSpPr>
            <p:cNvPr id="1559" name="Google Shape;1559;p10"/>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0" name="Google Shape;1560;p10"/>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1" name="Google Shape;1561;p10"/>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2" name="Google Shape;1562;p10"/>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3" name="Google Shape;1563;p10"/>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4" name="Google Shape;1564;p10"/>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5" name="Google Shape;1565;p10"/>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6" name="Google Shape;1566;p10"/>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7" name="Google Shape;1567;p10"/>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68" name="Google Shape;1568;p10"/>
          <p:cNvGrpSpPr/>
          <p:nvPr/>
        </p:nvGrpSpPr>
        <p:grpSpPr>
          <a:xfrm>
            <a:off x="7935832" y="1674515"/>
            <a:ext cx="1207974" cy="1445876"/>
            <a:chOff x="5654182" y="1903115"/>
            <a:chExt cx="1207974" cy="1445876"/>
          </a:xfrm>
        </p:grpSpPr>
        <p:sp>
          <p:nvSpPr>
            <p:cNvPr id="1569" name="Google Shape;1569;p10"/>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0" name="Google Shape;1570;p10"/>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1" name="Google Shape;1571;p10"/>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2" name="Google Shape;1572;p10"/>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3" name="Google Shape;1573;p10"/>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4" name="Google Shape;1574;p10"/>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5" name="Google Shape;1575;p10"/>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6" name="Google Shape;1576;p10"/>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7" name="Google Shape;1577;p10"/>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8" name="Google Shape;1578;p10"/>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9" name="Google Shape;1579;p10"/>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0" name="Google Shape;1580;p10"/>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1" name="Google Shape;1581;p10"/>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2" name="Google Shape;1582;p10"/>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3" name="Google Shape;1583;p10"/>
          <p:cNvGrpSpPr/>
          <p:nvPr/>
        </p:nvGrpSpPr>
        <p:grpSpPr>
          <a:xfrm>
            <a:off x="8106707" y="3508074"/>
            <a:ext cx="1037098" cy="1476031"/>
            <a:chOff x="5825057" y="3508074"/>
            <a:chExt cx="1037098" cy="1476031"/>
          </a:xfrm>
        </p:grpSpPr>
        <p:sp>
          <p:nvSpPr>
            <p:cNvPr id="1584" name="Google Shape;1584;p10"/>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5" name="Google Shape;1585;p10"/>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6" name="Google Shape;1586;p10"/>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7" name="Google Shape;1587;p10"/>
          <p:cNvGrpSpPr/>
          <p:nvPr/>
        </p:nvGrpSpPr>
        <p:grpSpPr>
          <a:xfrm>
            <a:off x="3462913" y="4724358"/>
            <a:ext cx="2218152" cy="422263"/>
            <a:chOff x="2330363" y="4724358"/>
            <a:chExt cx="2218152" cy="422263"/>
          </a:xfrm>
        </p:grpSpPr>
        <p:sp>
          <p:nvSpPr>
            <p:cNvPr id="1588" name="Google Shape;1588;p10"/>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9" name="Google Shape;1589;p10"/>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0" name="Google Shape;1590;p10"/>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1" name="Google Shape;1591;p10"/>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2" name="Google Shape;1592;p10"/>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3" name="Google Shape;1593;p10"/>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4" name="Google Shape;1594;p10"/>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5" name="Google Shape;1595;p10"/>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6" name="Google Shape;1596;p10"/>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7" name="Google Shape;1597;p10"/>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8" name="Google Shape;1598;p10"/>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9" name="Google Shape;1599;p10"/>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0" name="Google Shape;1600;p10"/>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1" name="Google Shape;1601;p10"/>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2" name="Google Shape;1602;p10"/>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3" name="Google Shape;1603;p10"/>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4" name="Google Shape;1604;p10"/>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5" name="Google Shape;1605;p10"/>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6" name="Google Shape;1606;p10"/>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7" name="Google Shape;1607;p10"/>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8" name="Google Shape;1608;p10"/>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9" name="Google Shape;1609;p10"/>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0" name="Google Shape;1610;p10"/>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1" name="Google Shape;1611;p10"/>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2" name="Google Shape;1612;p10"/>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3" name="Google Shape;1613;p10"/>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4" name="Google Shape;1614;p10"/>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5" name="Google Shape;1615;p10"/>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6" name="Google Shape;1616;p10"/>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7" name="Google Shape;1617;p10"/>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8" name="Google Shape;1618;p10"/>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9" name="Google Shape;1619;p10"/>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0" name="Google Shape;1620;p10"/>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1" name="Google Shape;1621;p10"/>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2" name="Google Shape;1622;p10"/>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3" name="Google Shape;1623;p10"/>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4" name="Google Shape;1624;p10"/>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5" name="Google Shape;1625;p10"/>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6" name="Google Shape;1626;p10"/>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7" name="Google Shape;1627;p10"/>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8" name="Google Shape;1628;p10"/>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9" name="Google Shape;1629;p10"/>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0" name="Google Shape;1630;p10"/>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1" name="Google Shape;1631;p10"/>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2" name="Google Shape;1632;p10"/>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3" name="Google Shape;1633;p10"/>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4" name="Google Shape;1634;p10"/>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5" name="Google Shape;1635;p10"/>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6" name="Google Shape;1636;p10"/>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7" name="Google Shape;1637;p10"/>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8" name="Google Shape;1638;p10"/>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9" name="Google Shape;1639;p10"/>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0" name="Google Shape;1640;p10"/>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1" name="Google Shape;1641;p10"/>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2" name="Google Shape;1642;p10"/>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3" name="Google Shape;1643;p10"/>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4" name="Google Shape;1644;p10"/>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5" name="Google Shape;1645;p10"/>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6" name="Google Shape;1646;p10"/>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47" name="Google Shape;1647;p10"/>
          <p:cNvGrpSpPr/>
          <p:nvPr/>
        </p:nvGrpSpPr>
        <p:grpSpPr>
          <a:xfrm>
            <a:off x="669098" y="3632076"/>
            <a:ext cx="366930" cy="1514545"/>
            <a:chOff x="135698" y="3632076"/>
            <a:chExt cx="366930" cy="1514545"/>
          </a:xfrm>
        </p:grpSpPr>
        <p:sp>
          <p:nvSpPr>
            <p:cNvPr id="1648" name="Google Shape;1648;p10"/>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9" name="Google Shape;1649;p10"/>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0" name="Google Shape;1650;p10"/>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1" name="Google Shape;1651;p10"/>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2" name="Google Shape;1652;p10"/>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3" name="Google Shape;1653;p10"/>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4" name="Google Shape;1654;p10"/>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5" name="Google Shape;1655;p10"/>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6" name="Google Shape;1656;p10"/>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7" name="Google Shape;1657;p10"/>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8" name="Google Shape;1658;p10"/>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9" name="Google Shape;1659;p10"/>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0" name="Google Shape;1660;p10"/>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1" name="Google Shape;1661;p10"/>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2" name="Google Shape;1662;p10"/>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2.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3.xml"/><Relationship Id="rId4" Type="http://schemas.openxmlformats.org/officeDocument/2006/relationships/hyperlink" Target="http://www.presentationgo.com/"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31750" y="737325"/>
            <a:ext cx="6880500" cy="5829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1pPr>
            <a:lvl2pPr lvl="1"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2pPr>
            <a:lvl3pPr lvl="2"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3pPr>
            <a:lvl4pPr lvl="3"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4pPr>
            <a:lvl5pPr lvl="4"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5pPr>
            <a:lvl6pPr lvl="5"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6pPr>
            <a:lvl7pPr lvl="6"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7pPr>
            <a:lvl8pPr lvl="7"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8pPr>
            <a:lvl9pPr lvl="8"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1131750" y="1427100"/>
            <a:ext cx="6880500" cy="34986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1pPr>
            <a:lvl2pPr marL="914400" lvl="1"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2pPr>
            <a:lvl3pPr marL="1371600" lvl="2"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3pPr>
            <a:lvl4pPr marL="1828800" lvl="3"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4pPr>
            <a:lvl5pPr marL="2286000" lvl="4"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5pPr>
            <a:lvl6pPr marL="2743200" lvl="5"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6pPr>
            <a:lvl7pPr marL="3200400" lvl="6"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7pPr>
            <a:lvl8pPr marL="3657600" lvl="7"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8pPr>
            <a:lvl9pPr marL="4114800" lvl="8"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9pPr>
          </a:lstStyle>
          <a:p>
            <a:endParaRPr/>
          </a:p>
        </p:txBody>
      </p:sp>
      <p:sp>
        <p:nvSpPr>
          <p:cNvPr id="8" name="Google Shape;8;p1"/>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lvl1pPr lvl="0" algn="r">
              <a:buNone/>
              <a:defRPr sz="1200">
                <a:solidFill>
                  <a:schemeClr val="accent1"/>
                </a:solidFill>
                <a:latin typeface="Amatic SC"/>
                <a:ea typeface="Amatic SC"/>
                <a:cs typeface="Amatic SC"/>
                <a:sym typeface="Amatic SC"/>
              </a:defRPr>
            </a:lvl1pPr>
            <a:lvl2pPr lvl="1" algn="r">
              <a:buNone/>
              <a:defRPr sz="1200">
                <a:solidFill>
                  <a:schemeClr val="accent1"/>
                </a:solidFill>
                <a:latin typeface="Amatic SC"/>
                <a:ea typeface="Amatic SC"/>
                <a:cs typeface="Amatic SC"/>
                <a:sym typeface="Amatic SC"/>
              </a:defRPr>
            </a:lvl2pPr>
            <a:lvl3pPr lvl="2" algn="r">
              <a:buNone/>
              <a:defRPr sz="1200">
                <a:solidFill>
                  <a:schemeClr val="accent1"/>
                </a:solidFill>
                <a:latin typeface="Amatic SC"/>
                <a:ea typeface="Amatic SC"/>
                <a:cs typeface="Amatic SC"/>
                <a:sym typeface="Amatic SC"/>
              </a:defRPr>
            </a:lvl3pPr>
            <a:lvl4pPr lvl="3" algn="r">
              <a:buNone/>
              <a:defRPr sz="1200">
                <a:solidFill>
                  <a:schemeClr val="accent1"/>
                </a:solidFill>
                <a:latin typeface="Amatic SC"/>
                <a:ea typeface="Amatic SC"/>
                <a:cs typeface="Amatic SC"/>
                <a:sym typeface="Amatic SC"/>
              </a:defRPr>
            </a:lvl4pPr>
            <a:lvl5pPr lvl="4" algn="r">
              <a:buNone/>
              <a:defRPr sz="1200">
                <a:solidFill>
                  <a:schemeClr val="accent1"/>
                </a:solidFill>
                <a:latin typeface="Amatic SC"/>
                <a:ea typeface="Amatic SC"/>
                <a:cs typeface="Amatic SC"/>
                <a:sym typeface="Amatic SC"/>
              </a:defRPr>
            </a:lvl5pPr>
            <a:lvl6pPr lvl="5" algn="r">
              <a:buNone/>
              <a:defRPr sz="1200">
                <a:solidFill>
                  <a:schemeClr val="accent1"/>
                </a:solidFill>
                <a:latin typeface="Amatic SC"/>
                <a:ea typeface="Amatic SC"/>
                <a:cs typeface="Amatic SC"/>
                <a:sym typeface="Amatic SC"/>
              </a:defRPr>
            </a:lvl6pPr>
            <a:lvl7pPr lvl="6" algn="r">
              <a:buNone/>
              <a:defRPr sz="1200">
                <a:solidFill>
                  <a:schemeClr val="accent1"/>
                </a:solidFill>
                <a:latin typeface="Amatic SC"/>
                <a:ea typeface="Amatic SC"/>
                <a:cs typeface="Amatic SC"/>
                <a:sym typeface="Amatic SC"/>
              </a:defRPr>
            </a:lvl7pPr>
            <a:lvl8pPr lvl="7" algn="r">
              <a:buNone/>
              <a:defRPr sz="1200">
                <a:solidFill>
                  <a:schemeClr val="accent1"/>
                </a:solidFill>
                <a:latin typeface="Amatic SC"/>
                <a:ea typeface="Amatic SC"/>
                <a:cs typeface="Amatic SC"/>
                <a:sym typeface="Amatic SC"/>
              </a:defRPr>
            </a:lvl8pPr>
            <a:lvl9pPr lvl="8" algn="r">
              <a:buNone/>
              <a:defRPr sz="1200">
                <a:solidFill>
                  <a:schemeClr val="accent1"/>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EFEDEE"/>
            </a:gs>
            <a:gs pos="52999">
              <a:srgbClr val="F1EFF0"/>
            </a:gs>
            <a:gs pos="77000">
              <a:srgbClr val="EFEDEE"/>
            </a:gs>
            <a:gs pos="100000">
              <a:srgbClr val="EFEBEC"/>
            </a:gs>
          </a:gsLst>
          <a:lin ang="5400012" scaled="0"/>
        </a:gradFill>
        <a:effectLst/>
      </p:bgPr>
    </p:bg>
    <p:spTree>
      <p:nvGrpSpPr>
        <p:cNvPr id="1" name="Shape 1887"/>
        <p:cNvGrpSpPr/>
        <p:nvPr/>
      </p:nvGrpSpPr>
      <p:grpSpPr>
        <a:xfrm>
          <a:off x="0" y="0"/>
          <a:ext cx="0" cy="0"/>
          <a:chOff x="0" y="0"/>
          <a:chExt cx="0" cy="0"/>
        </a:xfrm>
      </p:grpSpPr>
      <p:sp>
        <p:nvSpPr>
          <p:cNvPr id="1888" name="Google Shape;1888;p13"/>
          <p:cNvSpPr txBox="1">
            <a:spLocks noGrp="1"/>
          </p:cNvSpPr>
          <p:nvPr>
            <p:ph type="title"/>
          </p:nvPr>
        </p:nvSpPr>
        <p:spPr>
          <a:xfrm>
            <a:off x="628650" y="122611"/>
            <a:ext cx="7886700" cy="554400"/>
          </a:xfrm>
          <a:prstGeom prst="rect">
            <a:avLst/>
          </a:prstGeom>
          <a:noFill/>
          <a:ln>
            <a:noFill/>
          </a:ln>
        </p:spPr>
        <p:txBody>
          <a:bodyPr spcFirstLastPara="1" wrap="square" lIns="68575" tIns="34275" rIns="0" bIns="34275" anchor="t" anchorCtr="0">
            <a:noAutofit/>
          </a:bodyPr>
          <a:lstStyle>
            <a:lvl1pPr marR="0" lvl="0" algn="l" rtl="0">
              <a:lnSpc>
                <a:spcPct val="90000"/>
              </a:lnSpc>
              <a:spcBef>
                <a:spcPts val="0"/>
              </a:spcBef>
              <a:spcAft>
                <a:spcPts val="0"/>
              </a:spcAft>
              <a:buClr>
                <a:schemeClr val="dk1"/>
              </a:buClr>
              <a:buSzPts val="2700"/>
              <a:buFont typeface="Helvetica Neue"/>
              <a:buNone/>
              <a:defRPr sz="27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89" name="Google Shape;1889;p13"/>
          <p:cNvSpPr txBox="1">
            <a:spLocks noGrp="1"/>
          </p:cNvSpPr>
          <p:nvPr>
            <p:ph type="body" idx="1"/>
          </p:nvPr>
        </p:nvSpPr>
        <p:spPr>
          <a:xfrm>
            <a:off x="628650" y="914400"/>
            <a:ext cx="7886700" cy="37185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L="914400" marR="0" lvl="1"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890" name="Google Shape;1890;p13"/>
          <p:cNvSpPr/>
          <p:nvPr/>
        </p:nvSpPr>
        <p:spPr>
          <a:xfrm>
            <a:off x="0" y="4729433"/>
            <a:ext cx="9144000" cy="414000"/>
          </a:xfrm>
          <a:prstGeom prst="rect">
            <a:avLst/>
          </a:prstGeom>
          <a:solidFill>
            <a:schemeClr val="lt1"/>
          </a:solidFill>
          <a:ln>
            <a:noFill/>
          </a:ln>
        </p:spPr>
        <p:txBody>
          <a:bodyPr spcFirstLastPara="1" wrap="square" lIns="68575" tIns="34275" rIns="68575" bIns="68575" anchor="ctr" anchorCtr="0">
            <a:noAutofit/>
          </a:bodyPr>
          <a:lstStyle/>
          <a:p>
            <a:pPr marL="0" marR="0" lvl="0" indent="0" algn="ctr" rtl="0">
              <a:lnSpc>
                <a:spcPct val="100000"/>
              </a:lnSpc>
              <a:spcBef>
                <a:spcPts val="0"/>
              </a:spcBef>
              <a:spcAft>
                <a:spcPts val="0"/>
              </a:spcAft>
              <a:buClr>
                <a:srgbClr val="BFBFBF"/>
              </a:buClr>
              <a:buSzPts val="2400"/>
              <a:buFont typeface="Calibri"/>
              <a:buNone/>
            </a:pPr>
            <a:r>
              <a:rPr lang="en" sz="2400" b="0" i="0" u="none" strike="noStrike" cap="none">
                <a:solidFill>
                  <a:srgbClr val="BFBFBF"/>
                </a:solidFill>
                <a:latin typeface="Calibri"/>
                <a:ea typeface="Calibri"/>
                <a:cs typeface="Calibri"/>
                <a:sym typeface="Calibri"/>
              </a:rPr>
              <a:t>www.</a:t>
            </a:r>
            <a:r>
              <a:rPr lang="en" sz="2400" b="0" i="0" u="none" strike="noStrike" cap="none">
                <a:solidFill>
                  <a:srgbClr val="262626"/>
                </a:solidFill>
                <a:latin typeface="Calibri"/>
                <a:ea typeface="Calibri"/>
                <a:cs typeface="Calibri"/>
                <a:sym typeface="Calibri"/>
              </a:rPr>
              <a:t>presentationgo</a:t>
            </a:r>
            <a:r>
              <a:rPr lang="en" sz="2400" b="0" i="0" u="none" strike="noStrike" cap="none">
                <a:solidFill>
                  <a:srgbClr val="BFBFBF"/>
                </a:solidFill>
                <a:latin typeface="Calibri"/>
                <a:ea typeface="Calibri"/>
                <a:cs typeface="Calibri"/>
                <a:sym typeface="Calibri"/>
              </a:rPr>
              <a:t>.com</a:t>
            </a:r>
            <a:endParaRPr sz="1100"/>
          </a:p>
        </p:txBody>
      </p:sp>
      <p:sp>
        <p:nvSpPr>
          <p:cNvPr id="1891" name="Google Shape;1891;p13"/>
          <p:cNvSpPr/>
          <p:nvPr/>
        </p:nvSpPr>
        <p:spPr>
          <a:xfrm>
            <a:off x="-9526" y="5219701"/>
            <a:ext cx="1245900" cy="19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b="0" i="0" u="none" strike="noStrike" cap="none">
                <a:solidFill>
                  <a:srgbClr val="555555"/>
                </a:solidFill>
                <a:latin typeface="Open Sans"/>
                <a:ea typeface="Open Sans"/>
                <a:cs typeface="Open Sans"/>
                <a:sym typeface="Open Sans"/>
              </a:rPr>
              <a:t>© </a:t>
            </a:r>
            <a:r>
              <a:rPr lang="en" sz="800" b="0" i="0" u="sng" strike="noStrike" cap="none">
                <a:solidFill>
                  <a:schemeClr val="hlink"/>
                </a:solidFill>
                <a:latin typeface="Open Sans"/>
                <a:ea typeface="Open Sans"/>
                <a:cs typeface="Open Sans"/>
                <a:sym typeface="Open Sans"/>
                <a:hlinkClick r:id="rId3"/>
              </a:rPr>
              <a:t>presentationgo.com</a:t>
            </a:r>
            <a:endParaRPr sz="800">
              <a:solidFill>
                <a:schemeClr val="dk1"/>
              </a:solidFill>
              <a:latin typeface="Calibri"/>
              <a:ea typeface="Calibri"/>
              <a:cs typeface="Calibri"/>
              <a:sym typeface="Calibri"/>
            </a:endParaRPr>
          </a:p>
        </p:txBody>
      </p:sp>
      <p:sp>
        <p:nvSpPr>
          <p:cNvPr id="1892" name="Google Shape;1892;p13"/>
          <p:cNvSpPr/>
          <p:nvPr/>
        </p:nvSpPr>
        <p:spPr>
          <a:xfrm rot="5400000">
            <a:off x="68794" y="130279"/>
            <a:ext cx="276799" cy="427678"/>
          </a:xfrm>
          <a:custGeom>
            <a:avLst/>
            <a:gdLst/>
            <a:ahLst/>
            <a:cxnLst/>
            <a:rect l="l" t="t" r="r" b="b"/>
            <a:pathLst>
              <a:path w="1034764" h="1598797" extrusionOk="0">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lt1"/>
          </a:solidFill>
          <a:ln>
            <a:noFill/>
          </a:ln>
          <a:effectLst>
            <a:outerShdw blurRad="12700" dist="12700" dir="2700000" algn="tl" rotWithShape="0">
              <a:srgbClr val="7F7F7F">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893" name="Google Shape;1893;p13"/>
          <p:cNvGrpSpPr/>
          <p:nvPr/>
        </p:nvGrpSpPr>
        <p:grpSpPr>
          <a:xfrm>
            <a:off x="-1241181" y="-12491"/>
            <a:ext cx="1176955" cy="459167"/>
            <a:chOff x="-2096383" y="21447"/>
            <a:chExt cx="1569273" cy="612223"/>
          </a:xfrm>
        </p:grpSpPr>
        <p:sp>
          <p:nvSpPr>
            <p:cNvPr id="1894" name="Google Shape;1894;p13"/>
            <p:cNvSpPr txBox="1"/>
            <p:nvPr/>
          </p:nvSpPr>
          <p:spPr>
            <a:xfrm>
              <a:off x="-2096383" y="21447"/>
              <a:ext cx="365700" cy="246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chemeClr val="dk1"/>
                  </a:solidFill>
                  <a:latin typeface="Open Sans"/>
                  <a:ea typeface="Open Sans"/>
                  <a:cs typeface="Open Sans"/>
                  <a:sym typeface="Open Sans"/>
                </a:rPr>
                <a:t>By:</a:t>
              </a:r>
              <a:endParaRPr sz="1100"/>
            </a:p>
          </p:txBody>
        </p:sp>
        <p:sp>
          <p:nvSpPr>
            <p:cNvPr id="1895" name="Google Shape;1895;p13"/>
            <p:cNvSpPr txBox="1"/>
            <p:nvPr/>
          </p:nvSpPr>
          <p:spPr>
            <a:xfrm>
              <a:off x="-1002010" y="387370"/>
              <a:ext cx="474900" cy="246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chemeClr val="dk1"/>
                  </a:solidFill>
                  <a:latin typeface="Open Sans"/>
                  <a:ea typeface="Open Sans"/>
                  <a:cs typeface="Open Sans"/>
                  <a:sym typeface="Open Sans"/>
                </a:rPr>
                <a:t>.com</a:t>
              </a:r>
              <a:endParaRPr sz="1100"/>
            </a:p>
          </p:txBody>
        </p:sp>
        <p:pic>
          <p:nvPicPr>
            <p:cNvPr id="1896" name="Google Shape;1896;p13"/>
            <p:cNvPicPr preferRelativeResize="0"/>
            <p:nvPr/>
          </p:nvPicPr>
          <p:blipFill rotWithShape="1">
            <a:blip r:embed="rId4">
              <a:alphaModFix/>
            </a:blip>
            <a:srcRect/>
            <a:stretch/>
          </p:blipFill>
          <p:spPr>
            <a:xfrm>
              <a:off x="-2018604" y="234547"/>
              <a:ext cx="1405251" cy="185944"/>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5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rgbClr val="323A45"/>
            </a:gs>
            <a:gs pos="35000">
              <a:srgbClr val="323A45"/>
            </a:gs>
            <a:gs pos="100000">
              <a:srgbClr val="1C2026"/>
            </a:gs>
          </a:gsLst>
          <a:path path="circle">
            <a:fillToRect l="50000" t="50000" r="50000" b="50000"/>
          </a:path>
          <a:tileRect/>
        </a:gradFill>
        <a:effectLst/>
      </p:bgPr>
    </p:bg>
    <p:spTree>
      <p:nvGrpSpPr>
        <p:cNvPr id="1" name="Shape 1899"/>
        <p:cNvGrpSpPr/>
        <p:nvPr/>
      </p:nvGrpSpPr>
      <p:grpSpPr>
        <a:xfrm>
          <a:off x="0" y="0"/>
          <a:ext cx="0" cy="0"/>
          <a:chOff x="0" y="0"/>
          <a:chExt cx="0" cy="0"/>
        </a:xfrm>
      </p:grpSpPr>
      <p:sp>
        <p:nvSpPr>
          <p:cNvPr id="1900" name="Google Shape;1900;p15"/>
          <p:cNvSpPr txBox="1">
            <a:spLocks noGrp="1"/>
          </p:cNvSpPr>
          <p:nvPr>
            <p:ph type="title"/>
          </p:nvPr>
        </p:nvSpPr>
        <p:spPr>
          <a:xfrm>
            <a:off x="628650" y="122611"/>
            <a:ext cx="7886700" cy="554400"/>
          </a:xfrm>
          <a:prstGeom prst="rect">
            <a:avLst/>
          </a:prstGeom>
          <a:noFill/>
          <a:ln>
            <a:noFill/>
          </a:ln>
        </p:spPr>
        <p:txBody>
          <a:bodyPr spcFirstLastPara="1" wrap="square" lIns="68575" tIns="34275" rIns="0" bIns="34275" anchor="t" anchorCtr="0">
            <a:noAutofit/>
          </a:bodyPr>
          <a:lstStyle>
            <a:lvl1pPr marR="0" lvl="0" algn="l" rtl="0">
              <a:lnSpc>
                <a:spcPct val="90000"/>
              </a:lnSpc>
              <a:spcBef>
                <a:spcPts val="0"/>
              </a:spcBef>
              <a:spcAft>
                <a:spcPts val="0"/>
              </a:spcAft>
              <a:buClr>
                <a:schemeClr val="lt1"/>
              </a:buClr>
              <a:buSzPts val="2700"/>
              <a:buFont typeface="Helvetica Neue"/>
              <a:buNone/>
              <a:defRPr sz="27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901" name="Google Shape;1901;p15"/>
          <p:cNvSpPr txBox="1">
            <a:spLocks noGrp="1"/>
          </p:cNvSpPr>
          <p:nvPr>
            <p:ph type="body" idx="1"/>
          </p:nvPr>
        </p:nvSpPr>
        <p:spPr>
          <a:xfrm>
            <a:off x="628650" y="914400"/>
            <a:ext cx="7886700" cy="37185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1pPr>
            <a:lvl2pPr marL="914400" marR="0" lvl="1"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902" name="Google Shape;1902;p15"/>
          <p:cNvSpPr/>
          <p:nvPr/>
        </p:nvSpPr>
        <p:spPr>
          <a:xfrm>
            <a:off x="0" y="4729433"/>
            <a:ext cx="9144000" cy="414000"/>
          </a:xfrm>
          <a:prstGeom prst="rect">
            <a:avLst/>
          </a:prstGeom>
          <a:solidFill>
            <a:schemeClr val="lt1"/>
          </a:solidFill>
          <a:ln>
            <a:noFill/>
          </a:ln>
        </p:spPr>
        <p:txBody>
          <a:bodyPr spcFirstLastPara="1" wrap="square" lIns="68575" tIns="34275" rIns="68575" bIns="68575" anchor="ctr" anchorCtr="0">
            <a:noAutofit/>
          </a:bodyPr>
          <a:lstStyle/>
          <a:p>
            <a:pPr marL="0" marR="0" lvl="0" indent="0" algn="ctr" rtl="0">
              <a:lnSpc>
                <a:spcPct val="100000"/>
              </a:lnSpc>
              <a:spcBef>
                <a:spcPts val="0"/>
              </a:spcBef>
              <a:spcAft>
                <a:spcPts val="0"/>
              </a:spcAft>
              <a:buClr>
                <a:srgbClr val="BFBFBF"/>
              </a:buClr>
              <a:buSzPts val="2400"/>
              <a:buFont typeface="Calibri"/>
              <a:buNone/>
            </a:pPr>
            <a:r>
              <a:rPr lang="en" sz="2400" b="0" i="0" u="none" strike="noStrike" cap="none">
                <a:solidFill>
                  <a:srgbClr val="BFBFBF"/>
                </a:solidFill>
                <a:latin typeface="Calibri"/>
                <a:ea typeface="Calibri"/>
                <a:cs typeface="Calibri"/>
                <a:sym typeface="Calibri"/>
              </a:rPr>
              <a:t>www.</a:t>
            </a:r>
            <a:r>
              <a:rPr lang="en" sz="2400" b="0" i="0" u="none" strike="noStrike" cap="none">
                <a:solidFill>
                  <a:srgbClr val="262626"/>
                </a:solidFill>
                <a:latin typeface="Calibri"/>
                <a:ea typeface="Calibri"/>
                <a:cs typeface="Calibri"/>
                <a:sym typeface="Calibri"/>
              </a:rPr>
              <a:t>presentationgo</a:t>
            </a:r>
            <a:r>
              <a:rPr lang="en" sz="2400" b="0" i="0" u="none" strike="noStrike" cap="none">
                <a:solidFill>
                  <a:srgbClr val="BFBFBF"/>
                </a:solidFill>
                <a:latin typeface="Calibri"/>
                <a:ea typeface="Calibri"/>
                <a:cs typeface="Calibri"/>
                <a:sym typeface="Calibri"/>
              </a:rPr>
              <a:t>.com</a:t>
            </a:r>
            <a:endParaRPr sz="1100"/>
          </a:p>
        </p:txBody>
      </p:sp>
      <p:sp>
        <p:nvSpPr>
          <p:cNvPr id="1903" name="Google Shape;1903;p15"/>
          <p:cNvSpPr/>
          <p:nvPr/>
        </p:nvSpPr>
        <p:spPr>
          <a:xfrm rot="5400000">
            <a:off x="68794" y="130279"/>
            <a:ext cx="276799" cy="427678"/>
          </a:xfrm>
          <a:custGeom>
            <a:avLst/>
            <a:gdLst/>
            <a:ahLst/>
            <a:cxnLst/>
            <a:rect l="l" t="t" r="r" b="b"/>
            <a:pathLst>
              <a:path w="1034764" h="1598797" extrusionOk="0">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lt1">
              <a:alpha val="20000"/>
            </a:schemeClr>
          </a:solidFill>
          <a:ln>
            <a:noFill/>
          </a:ln>
          <a:effectLst>
            <a:outerShdw blurRad="12700" dist="12700" dir="2700000" algn="tl" rotWithShape="0">
              <a:srgbClr val="7F7F7F">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904" name="Google Shape;1904;p15"/>
          <p:cNvGrpSpPr/>
          <p:nvPr/>
        </p:nvGrpSpPr>
        <p:grpSpPr>
          <a:xfrm>
            <a:off x="-1241181" y="-12491"/>
            <a:ext cx="1176955" cy="459167"/>
            <a:chOff x="-2096383" y="21447"/>
            <a:chExt cx="1569273" cy="612223"/>
          </a:xfrm>
        </p:grpSpPr>
        <p:sp>
          <p:nvSpPr>
            <p:cNvPr id="1905" name="Google Shape;1905;p15"/>
            <p:cNvSpPr txBox="1"/>
            <p:nvPr/>
          </p:nvSpPr>
          <p:spPr>
            <a:xfrm>
              <a:off x="-2096383" y="21447"/>
              <a:ext cx="365700" cy="246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chemeClr val="dk1"/>
                  </a:solidFill>
                  <a:latin typeface="Open Sans"/>
                  <a:ea typeface="Open Sans"/>
                  <a:cs typeface="Open Sans"/>
                  <a:sym typeface="Open Sans"/>
                </a:rPr>
                <a:t>By:</a:t>
              </a:r>
              <a:endParaRPr sz="1100"/>
            </a:p>
          </p:txBody>
        </p:sp>
        <p:sp>
          <p:nvSpPr>
            <p:cNvPr id="1906" name="Google Shape;1906;p15"/>
            <p:cNvSpPr txBox="1"/>
            <p:nvPr/>
          </p:nvSpPr>
          <p:spPr>
            <a:xfrm>
              <a:off x="-1002010" y="387370"/>
              <a:ext cx="474900" cy="246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chemeClr val="dk1"/>
                  </a:solidFill>
                  <a:latin typeface="Open Sans"/>
                  <a:ea typeface="Open Sans"/>
                  <a:cs typeface="Open Sans"/>
                  <a:sym typeface="Open Sans"/>
                </a:rPr>
                <a:t>.com</a:t>
              </a:r>
              <a:endParaRPr sz="1100"/>
            </a:p>
          </p:txBody>
        </p:sp>
        <p:pic>
          <p:nvPicPr>
            <p:cNvPr id="1907" name="Google Shape;1907;p15"/>
            <p:cNvPicPr preferRelativeResize="0"/>
            <p:nvPr/>
          </p:nvPicPr>
          <p:blipFill rotWithShape="1">
            <a:blip r:embed="rId3">
              <a:alphaModFix/>
            </a:blip>
            <a:srcRect/>
            <a:stretch/>
          </p:blipFill>
          <p:spPr>
            <a:xfrm>
              <a:off x="-2018604" y="234547"/>
              <a:ext cx="1405251" cy="185944"/>
            </a:xfrm>
            <a:prstGeom prst="rect">
              <a:avLst/>
            </a:prstGeom>
            <a:noFill/>
            <a:ln>
              <a:noFill/>
            </a:ln>
          </p:spPr>
        </p:pic>
      </p:grpSp>
      <p:sp>
        <p:nvSpPr>
          <p:cNvPr id="1908" name="Google Shape;1908;p15"/>
          <p:cNvSpPr/>
          <p:nvPr/>
        </p:nvSpPr>
        <p:spPr>
          <a:xfrm>
            <a:off x="-9526" y="5219701"/>
            <a:ext cx="1245900" cy="19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b="0" i="0">
                <a:solidFill>
                  <a:srgbClr val="555555"/>
                </a:solidFill>
                <a:latin typeface="Open Sans"/>
                <a:ea typeface="Open Sans"/>
                <a:cs typeface="Open Sans"/>
                <a:sym typeface="Open Sans"/>
              </a:rPr>
              <a:t>© </a:t>
            </a:r>
            <a:r>
              <a:rPr lang="en" sz="800" b="0" i="0" u="sng" strike="noStrike">
                <a:solidFill>
                  <a:schemeClr val="hlink"/>
                </a:solidFill>
                <a:latin typeface="Open Sans"/>
                <a:ea typeface="Open Sans"/>
                <a:cs typeface="Open Sans"/>
                <a:sym typeface="Open Sans"/>
                <a:hlinkClick r:id="rId4"/>
              </a:rPr>
              <a:t>presentationgo.com</a:t>
            </a:r>
            <a:endParaRPr sz="80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60"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s://youtu.be/lAGHTHw9WTo"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hyperlink" Target="https://www.instructables.com/Arduino-Street-Traffic-Light/" TargetMode="External"/><Relationship Id="rId5" Type="http://schemas.openxmlformats.org/officeDocument/2006/relationships/hyperlink" Target="https://create.arduino.cc/projecthub/muhammad-aqib/how-to-build-an-arduino-traffic-light-controller-4-way-184aa1" TargetMode="External"/><Relationship Id="rId4" Type="http://schemas.openxmlformats.org/officeDocument/2006/relationships/hyperlink" Target="https://www.electronicshub.org/arduino-traffic-light-controlle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14"/>
        <p:cNvGrpSpPr/>
        <p:nvPr/>
      </p:nvGrpSpPr>
      <p:grpSpPr>
        <a:xfrm>
          <a:off x="0" y="0"/>
          <a:ext cx="0" cy="0"/>
          <a:chOff x="0" y="0"/>
          <a:chExt cx="0" cy="0"/>
        </a:xfrm>
      </p:grpSpPr>
      <p:sp>
        <p:nvSpPr>
          <p:cNvPr id="1915" name="Google Shape;1915;p17"/>
          <p:cNvSpPr txBox="1">
            <a:spLocks noGrp="1"/>
          </p:cNvSpPr>
          <p:nvPr>
            <p:ph type="title" idx="4294967295"/>
          </p:nvPr>
        </p:nvSpPr>
        <p:spPr>
          <a:xfrm>
            <a:off x="2846675" y="406225"/>
            <a:ext cx="3297600" cy="198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i="1">
                <a:solidFill>
                  <a:schemeClr val="lt1"/>
                </a:solidFill>
                <a:latin typeface="Caveat"/>
                <a:ea typeface="Caveat"/>
                <a:cs typeface="Caveat"/>
                <a:sym typeface="Caveat"/>
              </a:rPr>
              <a:t>Team- F</a:t>
            </a:r>
            <a:endParaRPr sz="5000" i="1">
              <a:latin typeface="Caveat"/>
              <a:ea typeface="Caveat"/>
              <a:cs typeface="Caveat"/>
              <a:sym typeface="Caveat"/>
            </a:endParaRPr>
          </a:p>
        </p:txBody>
      </p:sp>
      <p:sp>
        <p:nvSpPr>
          <p:cNvPr id="1916" name="Google Shape;1916;p1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1</a:t>
            </a:fld>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D9EEB"/>
        </a:solidFill>
        <a:effectLst/>
      </p:bgPr>
    </p:bg>
    <p:spTree>
      <p:nvGrpSpPr>
        <p:cNvPr id="1" name="Shape 1970"/>
        <p:cNvGrpSpPr/>
        <p:nvPr/>
      </p:nvGrpSpPr>
      <p:grpSpPr>
        <a:xfrm>
          <a:off x="0" y="0"/>
          <a:ext cx="0" cy="0"/>
          <a:chOff x="0" y="0"/>
          <a:chExt cx="0" cy="0"/>
        </a:xfrm>
      </p:grpSpPr>
      <p:sp>
        <p:nvSpPr>
          <p:cNvPr id="1971" name="Google Shape;1971;p2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graphicFrame>
        <p:nvGraphicFramePr>
          <p:cNvPr id="1972" name="Google Shape;1972;p25"/>
          <p:cNvGraphicFramePr/>
          <p:nvPr/>
        </p:nvGraphicFramePr>
        <p:xfrm>
          <a:off x="884925" y="197327"/>
          <a:ext cx="7223775" cy="4686508"/>
        </p:xfrm>
        <a:graphic>
          <a:graphicData uri="http://schemas.openxmlformats.org/drawingml/2006/table">
            <a:tbl>
              <a:tblPr>
                <a:noFill/>
                <a:tableStyleId>{9EAD7FE5-4216-4BA0-A276-8B8A1AB0AB27}</a:tableStyleId>
              </a:tblPr>
              <a:tblGrid>
                <a:gridCol w="2638225">
                  <a:extLst>
                    <a:ext uri="{9D8B030D-6E8A-4147-A177-3AD203B41FA5}">
                      <a16:colId xmlns:a16="http://schemas.microsoft.com/office/drawing/2014/main" val="20000"/>
                    </a:ext>
                  </a:extLst>
                </a:gridCol>
                <a:gridCol w="1247800">
                  <a:extLst>
                    <a:ext uri="{9D8B030D-6E8A-4147-A177-3AD203B41FA5}">
                      <a16:colId xmlns:a16="http://schemas.microsoft.com/office/drawing/2014/main" val="20001"/>
                    </a:ext>
                  </a:extLst>
                </a:gridCol>
                <a:gridCol w="1531775">
                  <a:extLst>
                    <a:ext uri="{9D8B030D-6E8A-4147-A177-3AD203B41FA5}">
                      <a16:colId xmlns:a16="http://schemas.microsoft.com/office/drawing/2014/main" val="20002"/>
                    </a:ext>
                  </a:extLst>
                </a:gridCol>
                <a:gridCol w="1805975">
                  <a:extLst>
                    <a:ext uri="{9D8B030D-6E8A-4147-A177-3AD203B41FA5}">
                      <a16:colId xmlns:a16="http://schemas.microsoft.com/office/drawing/2014/main" val="20003"/>
                    </a:ext>
                  </a:extLst>
                </a:gridCol>
              </a:tblGrid>
              <a:tr h="506000">
                <a:tc>
                  <a:txBody>
                    <a:bodyPr/>
                    <a:lstStyle/>
                    <a:p>
                      <a:pPr marL="0" lvl="0" indent="0" algn="l" rtl="0">
                        <a:spcBef>
                          <a:spcPts val="0"/>
                        </a:spcBef>
                        <a:spcAft>
                          <a:spcPts val="0"/>
                        </a:spcAft>
                        <a:buNone/>
                      </a:pPr>
                      <a:r>
                        <a:rPr lang="en" sz="2200" b="1">
                          <a:solidFill>
                            <a:schemeClr val="lt1"/>
                          </a:solidFill>
                        </a:rPr>
                        <a:t>Component</a:t>
                      </a:r>
                      <a:endParaRPr sz="2200" b="1">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2200" b="1">
                          <a:solidFill>
                            <a:schemeClr val="lt1"/>
                          </a:solidFill>
                        </a:rPr>
                        <a:t>Price</a:t>
                      </a:r>
                      <a:endParaRPr sz="2200" b="1">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2200" b="1">
                          <a:solidFill>
                            <a:schemeClr val="lt1"/>
                          </a:solidFill>
                        </a:rPr>
                        <a:t>Quantity</a:t>
                      </a:r>
                      <a:endParaRPr sz="2200" b="1">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2200" b="1">
                          <a:solidFill>
                            <a:schemeClr val="lt1"/>
                          </a:solidFill>
                        </a:rPr>
                        <a:t>Total Price</a:t>
                      </a:r>
                      <a:endParaRPr sz="2200" b="1">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b="1">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b="1">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b="1">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b="1">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53000">
                <a:tc>
                  <a:txBody>
                    <a:bodyPr/>
                    <a:lstStyle/>
                    <a:p>
                      <a:pPr marL="0" lvl="0" indent="0" algn="l" rtl="0">
                        <a:lnSpc>
                          <a:spcPct val="115000"/>
                        </a:lnSpc>
                        <a:spcBef>
                          <a:spcPts val="0"/>
                        </a:spcBef>
                        <a:spcAft>
                          <a:spcPts val="0"/>
                        </a:spcAft>
                        <a:buNone/>
                      </a:pPr>
                      <a:r>
                        <a:rPr lang="en" sz="1800">
                          <a:solidFill>
                            <a:schemeClr val="lt1"/>
                          </a:solidFill>
                        </a:rPr>
                        <a:t>Arduino Mega 2560</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a:solidFill>
                            <a:schemeClr val="lt1"/>
                          </a:solidFill>
                        </a:rPr>
                        <a:t>793.00/-</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a:solidFill>
                            <a:schemeClr val="lt1"/>
                          </a:solidFill>
                        </a:rPr>
                        <a:t>*1</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a:solidFill>
                            <a:schemeClr val="lt1"/>
                          </a:solidFill>
                        </a:rPr>
                        <a:t>793.00/-</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53000">
                <a:tc>
                  <a:txBody>
                    <a:bodyPr/>
                    <a:lstStyle/>
                    <a:p>
                      <a:pPr marL="0" lvl="0" indent="0" algn="l" rtl="0">
                        <a:lnSpc>
                          <a:spcPct val="115000"/>
                        </a:lnSpc>
                        <a:spcBef>
                          <a:spcPts val="0"/>
                        </a:spcBef>
                        <a:spcAft>
                          <a:spcPts val="0"/>
                        </a:spcAft>
                        <a:buNone/>
                      </a:pPr>
                      <a:r>
                        <a:rPr lang="en" sz="1800">
                          <a:solidFill>
                            <a:schemeClr val="lt1"/>
                          </a:solidFill>
                        </a:rPr>
                        <a:t>Red LED(5mA,1.9V)</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a:solidFill>
                            <a:schemeClr val="lt1"/>
                          </a:solidFill>
                        </a:rPr>
                        <a:t>2.00/-</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a:solidFill>
                            <a:schemeClr val="lt1"/>
                          </a:solidFill>
                        </a:rPr>
                        <a:t>*4</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a:solidFill>
                            <a:schemeClr val="lt1"/>
                          </a:solidFill>
                        </a:rPr>
                        <a:t>8.00/-</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53000">
                <a:tc>
                  <a:txBody>
                    <a:bodyPr/>
                    <a:lstStyle/>
                    <a:p>
                      <a:pPr marL="0" lvl="0" indent="0" algn="l" rtl="0">
                        <a:lnSpc>
                          <a:spcPct val="115000"/>
                        </a:lnSpc>
                        <a:spcBef>
                          <a:spcPts val="0"/>
                        </a:spcBef>
                        <a:spcAft>
                          <a:spcPts val="0"/>
                        </a:spcAft>
                        <a:buNone/>
                      </a:pPr>
                      <a:r>
                        <a:rPr lang="en" sz="1800">
                          <a:solidFill>
                            <a:schemeClr val="lt1"/>
                          </a:solidFill>
                        </a:rPr>
                        <a:t>Yellow LED(5mA,1.9V)</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a:solidFill>
                            <a:schemeClr val="lt1"/>
                          </a:solidFill>
                        </a:rPr>
                        <a:t>2.00/-</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a:solidFill>
                            <a:schemeClr val="lt1"/>
                          </a:solidFill>
                        </a:rPr>
                        <a:t>*4</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a:solidFill>
                            <a:schemeClr val="lt1"/>
                          </a:solidFill>
                        </a:rPr>
                        <a:t>8.00/-</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53000">
                <a:tc>
                  <a:txBody>
                    <a:bodyPr/>
                    <a:lstStyle/>
                    <a:p>
                      <a:pPr marL="0" lvl="0" indent="0" algn="l" rtl="0">
                        <a:lnSpc>
                          <a:spcPct val="115000"/>
                        </a:lnSpc>
                        <a:spcBef>
                          <a:spcPts val="0"/>
                        </a:spcBef>
                        <a:spcAft>
                          <a:spcPts val="0"/>
                        </a:spcAft>
                        <a:buNone/>
                      </a:pPr>
                      <a:r>
                        <a:rPr lang="en" sz="1800">
                          <a:solidFill>
                            <a:schemeClr val="lt1"/>
                          </a:solidFill>
                        </a:rPr>
                        <a:t>Green LED(5mA,1.9V)</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a:solidFill>
                            <a:schemeClr val="lt1"/>
                          </a:solidFill>
                        </a:rPr>
                        <a:t>2.00/-</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a:solidFill>
                            <a:schemeClr val="lt1"/>
                          </a:solidFill>
                        </a:rPr>
                        <a:t>*4</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a:solidFill>
                            <a:schemeClr val="lt1"/>
                          </a:solidFill>
                        </a:rPr>
                        <a:t>8.00/-</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53000">
                <a:tc>
                  <a:txBody>
                    <a:bodyPr/>
                    <a:lstStyle/>
                    <a:p>
                      <a:pPr marL="0" lvl="0" indent="0" algn="l" rtl="0">
                        <a:lnSpc>
                          <a:spcPct val="115000"/>
                        </a:lnSpc>
                        <a:spcBef>
                          <a:spcPts val="0"/>
                        </a:spcBef>
                        <a:spcAft>
                          <a:spcPts val="0"/>
                        </a:spcAft>
                        <a:buNone/>
                      </a:pPr>
                      <a:r>
                        <a:rPr lang="en" sz="1800">
                          <a:solidFill>
                            <a:schemeClr val="lt1"/>
                          </a:solidFill>
                        </a:rPr>
                        <a:t>220 ohm Resistors</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a:solidFill>
                            <a:schemeClr val="lt1"/>
                          </a:solidFill>
                        </a:rPr>
                        <a:t>0.45/-</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a:solidFill>
                            <a:schemeClr val="lt1"/>
                          </a:solidFill>
                        </a:rPr>
                        <a:t>*12</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a:solidFill>
                            <a:schemeClr val="lt1"/>
                          </a:solidFill>
                        </a:rPr>
                        <a:t>5.40/-</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453000">
                <a:tc>
                  <a:txBody>
                    <a:bodyPr/>
                    <a:lstStyle/>
                    <a:p>
                      <a:pPr marL="0" lvl="0" indent="0" algn="l" rtl="0">
                        <a:lnSpc>
                          <a:spcPct val="115000"/>
                        </a:lnSpc>
                        <a:spcBef>
                          <a:spcPts val="0"/>
                        </a:spcBef>
                        <a:spcAft>
                          <a:spcPts val="0"/>
                        </a:spcAft>
                        <a:buNone/>
                      </a:pPr>
                      <a:r>
                        <a:rPr lang="en" sz="1800">
                          <a:solidFill>
                            <a:schemeClr val="lt1"/>
                          </a:solidFill>
                        </a:rPr>
                        <a:t>Jumper Cables(20cm)</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a:solidFill>
                            <a:schemeClr val="lt1"/>
                          </a:solidFill>
                        </a:rPr>
                        <a:t>2.00/-</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a:solidFill>
                            <a:schemeClr val="lt1"/>
                          </a:solidFill>
                        </a:rPr>
                        <a:t>*20</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a:solidFill>
                            <a:schemeClr val="lt1"/>
                          </a:solidFill>
                        </a:rPr>
                        <a:t>40.00/-</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453000">
                <a:tc>
                  <a:txBody>
                    <a:bodyPr/>
                    <a:lstStyle/>
                    <a:p>
                      <a:pPr marL="0" lvl="0" indent="0" algn="l" rtl="0">
                        <a:lnSpc>
                          <a:spcPct val="115000"/>
                        </a:lnSpc>
                        <a:spcBef>
                          <a:spcPts val="0"/>
                        </a:spcBef>
                        <a:spcAft>
                          <a:spcPts val="0"/>
                        </a:spcAft>
                        <a:buNone/>
                      </a:pPr>
                      <a:r>
                        <a:rPr lang="en" sz="1800">
                          <a:solidFill>
                            <a:schemeClr val="lt1"/>
                          </a:solidFill>
                        </a:rPr>
                        <a:t>BreadBoard(17cm*6cm)</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a:solidFill>
                            <a:schemeClr val="lt1"/>
                          </a:solidFill>
                        </a:rPr>
                        <a:t>90.00/-</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a:solidFill>
                            <a:schemeClr val="lt1"/>
                          </a:solidFill>
                        </a:rPr>
                        <a:t>*4</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a:solidFill>
                            <a:schemeClr val="lt1"/>
                          </a:solidFill>
                        </a:rPr>
                        <a:t>360.00/-</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453000">
                <a:tc>
                  <a:txBody>
                    <a:bodyPr/>
                    <a:lstStyle/>
                    <a:p>
                      <a:pPr marL="0" lvl="0" indent="0" algn="l" rtl="0">
                        <a:spcBef>
                          <a:spcPts val="0"/>
                        </a:spcBef>
                        <a:spcAft>
                          <a:spcPts val="0"/>
                        </a:spcAft>
                        <a:buNone/>
                      </a:pPr>
                      <a:endParaRPr>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a:solidFill>
                            <a:schemeClr val="lt1"/>
                          </a:solidFill>
                        </a:rPr>
                        <a:t>1222.40/-</a:t>
                      </a:r>
                      <a:endParaRPr sz="1800">
                        <a:solidFill>
                          <a:schemeClr val="lt1"/>
                        </a:solidFill>
                      </a:endParaRPr>
                    </a:p>
                  </a:txBody>
                  <a:tcPr marL="91425" marR="91425" marT="91425" marB="91425">
                    <a:lnL w="76200" cap="flat" cmpd="sng">
                      <a:solidFill>
                        <a:srgbClr val="000000"/>
                      </a:solidFill>
                      <a:prstDash val="solid"/>
                      <a:round/>
                      <a:headEnd type="none" w="sm" len="sm"/>
                      <a:tailEnd type="none" w="sm" len="sm"/>
                    </a:lnL>
                    <a:lnR w="76200" cap="flat" cmpd="sng">
                      <a:solidFill>
                        <a:srgbClr val="000000"/>
                      </a:solidFill>
                      <a:prstDash val="solid"/>
                      <a:round/>
                      <a:headEnd type="none" w="sm" len="sm"/>
                      <a:tailEnd type="none" w="sm" len="sm"/>
                    </a:lnR>
                    <a:lnT w="76200" cap="flat" cmpd="sng">
                      <a:solidFill>
                        <a:srgbClr val="000000"/>
                      </a:solidFill>
                      <a:prstDash val="solid"/>
                      <a:round/>
                      <a:headEnd type="none" w="sm" len="sm"/>
                      <a:tailEnd type="none" w="sm" len="sm"/>
                    </a:lnT>
                    <a:lnB w="762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1976"/>
        <p:cNvGrpSpPr/>
        <p:nvPr/>
      </p:nvGrpSpPr>
      <p:grpSpPr>
        <a:xfrm>
          <a:off x="0" y="0"/>
          <a:ext cx="0" cy="0"/>
          <a:chOff x="0" y="0"/>
          <a:chExt cx="0" cy="0"/>
        </a:xfrm>
      </p:grpSpPr>
      <p:sp>
        <p:nvSpPr>
          <p:cNvPr id="1977" name="Google Shape;1977;p2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1978" name="Google Shape;1978;p26"/>
          <p:cNvPicPr preferRelativeResize="0"/>
          <p:nvPr/>
        </p:nvPicPr>
        <p:blipFill>
          <a:blip r:embed="rId3">
            <a:alphaModFix/>
          </a:blip>
          <a:stretch>
            <a:fillRect/>
          </a:stretch>
        </p:blipFill>
        <p:spPr>
          <a:xfrm>
            <a:off x="5657300" y="2709938"/>
            <a:ext cx="2490349" cy="2301624"/>
          </a:xfrm>
          <a:prstGeom prst="rect">
            <a:avLst/>
          </a:prstGeom>
          <a:noFill/>
          <a:ln>
            <a:noFill/>
          </a:ln>
        </p:spPr>
      </p:pic>
      <p:pic>
        <p:nvPicPr>
          <p:cNvPr id="1979" name="Google Shape;1979;p26"/>
          <p:cNvPicPr preferRelativeResize="0"/>
          <p:nvPr/>
        </p:nvPicPr>
        <p:blipFill>
          <a:blip r:embed="rId4">
            <a:alphaModFix/>
          </a:blip>
          <a:stretch>
            <a:fillRect/>
          </a:stretch>
        </p:blipFill>
        <p:spPr>
          <a:xfrm>
            <a:off x="660550" y="2717975"/>
            <a:ext cx="4235050" cy="2285550"/>
          </a:xfrm>
          <a:prstGeom prst="rect">
            <a:avLst/>
          </a:prstGeom>
          <a:noFill/>
          <a:ln>
            <a:noFill/>
          </a:ln>
        </p:spPr>
      </p:pic>
      <p:pic>
        <p:nvPicPr>
          <p:cNvPr id="1980" name="Google Shape;1980;p26"/>
          <p:cNvPicPr preferRelativeResize="0"/>
          <p:nvPr/>
        </p:nvPicPr>
        <p:blipFill>
          <a:blip r:embed="rId5">
            <a:alphaModFix/>
          </a:blip>
          <a:stretch>
            <a:fillRect/>
          </a:stretch>
        </p:blipFill>
        <p:spPr>
          <a:xfrm>
            <a:off x="5657300" y="949100"/>
            <a:ext cx="2104998" cy="1573801"/>
          </a:xfrm>
          <a:prstGeom prst="rect">
            <a:avLst/>
          </a:prstGeom>
          <a:noFill/>
          <a:ln>
            <a:noFill/>
          </a:ln>
        </p:spPr>
      </p:pic>
      <p:pic>
        <p:nvPicPr>
          <p:cNvPr id="1981" name="Google Shape;1981;p26"/>
          <p:cNvPicPr preferRelativeResize="0"/>
          <p:nvPr/>
        </p:nvPicPr>
        <p:blipFill>
          <a:blip r:embed="rId6">
            <a:alphaModFix/>
          </a:blip>
          <a:stretch>
            <a:fillRect/>
          </a:stretch>
        </p:blipFill>
        <p:spPr>
          <a:xfrm>
            <a:off x="1886320" y="953112"/>
            <a:ext cx="3009280" cy="1573799"/>
          </a:xfrm>
          <a:prstGeom prst="rect">
            <a:avLst/>
          </a:prstGeom>
          <a:noFill/>
          <a:ln>
            <a:noFill/>
          </a:ln>
        </p:spPr>
      </p:pic>
      <p:sp>
        <p:nvSpPr>
          <p:cNvPr id="1982" name="Google Shape;1982;p26"/>
          <p:cNvSpPr txBox="1"/>
          <p:nvPr/>
        </p:nvSpPr>
        <p:spPr>
          <a:xfrm>
            <a:off x="3321575" y="285050"/>
            <a:ext cx="5427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highlight>
                  <a:srgbClr val="FFFFFF"/>
                </a:highlight>
                <a:latin typeface="Comic Sans MS"/>
                <a:ea typeface="Comic Sans MS"/>
                <a:cs typeface="Comic Sans MS"/>
                <a:sym typeface="Comic Sans MS"/>
              </a:rPr>
              <a:t>PROCESS OF ASSEMBLING</a:t>
            </a:r>
            <a:endParaRPr sz="1900">
              <a:highlight>
                <a:srgbClr val="FFFFFF"/>
              </a:highlight>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FC5E8"/>
        </a:solidFill>
        <a:effectLst/>
      </p:bgPr>
    </p:bg>
    <p:spTree>
      <p:nvGrpSpPr>
        <p:cNvPr id="1" name="Shape 1986"/>
        <p:cNvGrpSpPr/>
        <p:nvPr/>
      </p:nvGrpSpPr>
      <p:grpSpPr>
        <a:xfrm>
          <a:off x="0" y="0"/>
          <a:ext cx="0" cy="0"/>
          <a:chOff x="0" y="0"/>
          <a:chExt cx="0" cy="0"/>
        </a:xfrm>
      </p:grpSpPr>
      <p:sp>
        <p:nvSpPr>
          <p:cNvPr id="1987" name="Google Shape;1987;p2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1988" name="Google Shape;1988;p27"/>
          <p:cNvPicPr preferRelativeResize="0"/>
          <p:nvPr/>
        </p:nvPicPr>
        <p:blipFill>
          <a:blip r:embed="rId3">
            <a:alphaModFix/>
          </a:blip>
          <a:stretch>
            <a:fillRect/>
          </a:stretch>
        </p:blipFill>
        <p:spPr>
          <a:xfrm>
            <a:off x="3596700" y="1223950"/>
            <a:ext cx="2281600" cy="2281600"/>
          </a:xfrm>
          <a:prstGeom prst="rect">
            <a:avLst/>
          </a:prstGeom>
          <a:noFill/>
          <a:ln>
            <a:noFill/>
          </a:ln>
        </p:spPr>
      </p:pic>
      <p:sp>
        <p:nvSpPr>
          <p:cNvPr id="1989" name="Google Shape;1989;p27"/>
          <p:cNvSpPr txBox="1"/>
          <p:nvPr/>
        </p:nvSpPr>
        <p:spPr>
          <a:xfrm>
            <a:off x="607200" y="324450"/>
            <a:ext cx="7929600" cy="449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dirty="0">
                <a:latin typeface="Pacifico"/>
                <a:ea typeface="Pacifico"/>
                <a:cs typeface="Pacifico"/>
                <a:sym typeface="Pacifico"/>
              </a:rPr>
              <a:t>Software Used</a:t>
            </a:r>
            <a:endParaRPr sz="2400" b="1" dirty="0">
              <a:latin typeface="Pacifico"/>
              <a:ea typeface="Pacifico"/>
              <a:cs typeface="Pacifico"/>
              <a:sym typeface="Pacifico"/>
            </a:endParaRPr>
          </a:p>
          <a:p>
            <a:pPr marL="0" lvl="0" indent="0" algn="l" rtl="0">
              <a:spcBef>
                <a:spcPts val="0"/>
              </a:spcBef>
              <a:spcAft>
                <a:spcPts val="0"/>
              </a:spcAft>
              <a:buNone/>
            </a:pPr>
            <a:endParaRPr sz="2400" b="1" dirty="0">
              <a:latin typeface="Pacifico"/>
              <a:ea typeface="Pacifico"/>
              <a:cs typeface="Pacifico"/>
              <a:sym typeface="Pacifico"/>
            </a:endParaRPr>
          </a:p>
          <a:p>
            <a:pPr marL="0" lvl="0" indent="0" algn="l" rtl="0">
              <a:spcBef>
                <a:spcPts val="0"/>
              </a:spcBef>
              <a:spcAft>
                <a:spcPts val="0"/>
              </a:spcAft>
              <a:buNone/>
            </a:pPr>
            <a:r>
              <a:rPr lang="en-US" sz="2400" b="1">
                <a:latin typeface="Pacifico"/>
                <a:ea typeface="Pacifico"/>
                <a:cs typeface="Pacifico"/>
                <a:sym typeface="Pacifico"/>
              </a:rPr>
              <a:t>Arduino IDE</a:t>
            </a:r>
            <a:endParaRPr sz="2400" b="1" dirty="0">
              <a:latin typeface="Pacifico"/>
              <a:ea typeface="Pacifico"/>
              <a:cs typeface="Pacifico"/>
              <a:sym typeface="Pacifico"/>
            </a:endParaRPr>
          </a:p>
          <a:p>
            <a:pPr marL="0" lvl="0" indent="0" algn="l" rtl="0">
              <a:spcBef>
                <a:spcPts val="0"/>
              </a:spcBef>
              <a:spcAft>
                <a:spcPts val="0"/>
              </a:spcAft>
              <a:buNone/>
            </a:pPr>
            <a:endParaRPr sz="2400" b="1" dirty="0">
              <a:latin typeface="Pacifico"/>
              <a:ea typeface="Pacifico"/>
              <a:cs typeface="Pacifico"/>
              <a:sym typeface="Pacifico"/>
            </a:endParaRPr>
          </a:p>
          <a:p>
            <a:pPr marL="0" lvl="0" indent="0" algn="l" rtl="0">
              <a:spcBef>
                <a:spcPts val="0"/>
              </a:spcBef>
              <a:spcAft>
                <a:spcPts val="0"/>
              </a:spcAft>
              <a:buNone/>
            </a:pPr>
            <a:endParaRPr sz="2400" b="1" dirty="0">
              <a:latin typeface="Pacifico"/>
              <a:ea typeface="Pacifico"/>
              <a:cs typeface="Pacifico"/>
              <a:sym typeface="Pacifico"/>
            </a:endParaRPr>
          </a:p>
          <a:p>
            <a:pPr marL="0" lvl="0" indent="0" algn="l" rtl="0">
              <a:spcBef>
                <a:spcPts val="0"/>
              </a:spcBef>
              <a:spcAft>
                <a:spcPts val="0"/>
              </a:spcAft>
              <a:buNone/>
            </a:pPr>
            <a:r>
              <a:rPr lang="en" sz="2400" b="1" dirty="0">
                <a:latin typeface="Pacifico"/>
                <a:ea typeface="Pacifico"/>
                <a:cs typeface="Pacifico"/>
                <a:sym typeface="Pacifico"/>
              </a:rPr>
              <a:t>                          </a:t>
            </a:r>
            <a:endParaRPr sz="2400" b="1" dirty="0">
              <a:latin typeface="Pacifico"/>
              <a:ea typeface="Pacifico"/>
              <a:cs typeface="Pacifico"/>
              <a:sym typeface="Pacifico"/>
            </a:endParaRPr>
          </a:p>
          <a:p>
            <a:pPr marL="0" lvl="0" indent="0" algn="l" rtl="0">
              <a:spcBef>
                <a:spcPts val="0"/>
              </a:spcBef>
              <a:spcAft>
                <a:spcPts val="0"/>
              </a:spcAft>
              <a:buNone/>
            </a:pPr>
            <a:endParaRPr sz="2400" b="1" dirty="0">
              <a:latin typeface="Pacifico"/>
              <a:ea typeface="Pacifico"/>
              <a:cs typeface="Pacifico"/>
              <a:sym typeface="Pacifico"/>
            </a:endParaRPr>
          </a:p>
          <a:p>
            <a:pPr marL="0" lvl="0" indent="0" algn="l" rtl="0">
              <a:spcBef>
                <a:spcPts val="0"/>
              </a:spcBef>
              <a:spcAft>
                <a:spcPts val="0"/>
              </a:spcAft>
              <a:buNone/>
            </a:pPr>
            <a:endParaRPr sz="2400" b="1" dirty="0">
              <a:latin typeface="Pacifico"/>
              <a:ea typeface="Pacifico"/>
              <a:cs typeface="Pacifico"/>
              <a:sym typeface="Pacifico"/>
            </a:endParaRPr>
          </a:p>
          <a:p>
            <a:pPr marL="0" lvl="0" indent="0" algn="l" rtl="0">
              <a:spcBef>
                <a:spcPts val="0"/>
              </a:spcBef>
              <a:spcAft>
                <a:spcPts val="0"/>
              </a:spcAft>
              <a:buNone/>
            </a:pPr>
            <a:endParaRPr sz="2400" b="1" dirty="0">
              <a:latin typeface="Pacifico"/>
              <a:ea typeface="Pacifico"/>
              <a:cs typeface="Pacifico"/>
              <a:sym typeface="Pacifico"/>
            </a:endParaRPr>
          </a:p>
          <a:p>
            <a:pPr marL="0" lvl="0" indent="0" algn="l" rtl="0">
              <a:spcBef>
                <a:spcPts val="0"/>
              </a:spcBef>
              <a:spcAft>
                <a:spcPts val="0"/>
              </a:spcAft>
              <a:buNone/>
            </a:pPr>
            <a:endParaRPr sz="2400" b="1" dirty="0">
              <a:latin typeface="Pacifico"/>
              <a:ea typeface="Pacifico"/>
              <a:cs typeface="Pacifico"/>
              <a:sym typeface="Pacifico"/>
            </a:endParaRPr>
          </a:p>
          <a:p>
            <a:pPr marL="0" lvl="0" indent="0" algn="l" rtl="0">
              <a:spcBef>
                <a:spcPts val="0"/>
              </a:spcBef>
              <a:spcAft>
                <a:spcPts val="0"/>
              </a:spcAft>
              <a:buNone/>
            </a:pPr>
            <a:r>
              <a:rPr lang="en" sz="2000" b="1" dirty="0">
                <a:latin typeface="Comic Sans MS"/>
                <a:ea typeface="Comic Sans MS"/>
                <a:cs typeface="Comic Sans MS"/>
                <a:sym typeface="Comic Sans MS"/>
              </a:rPr>
              <a:t> It was used to upload the code to the Arduino Mega 2560 board</a:t>
            </a:r>
            <a:endParaRPr sz="2000" b="1" dirty="0">
              <a:latin typeface="Comic Sans MS"/>
              <a:ea typeface="Comic Sans MS"/>
              <a:cs typeface="Comic Sans MS"/>
              <a:sym typeface="Comic Sans M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D9EEB"/>
        </a:solidFill>
        <a:effectLst/>
      </p:bgPr>
    </p:bg>
    <p:spTree>
      <p:nvGrpSpPr>
        <p:cNvPr id="1" name="Shape 1993"/>
        <p:cNvGrpSpPr/>
        <p:nvPr/>
      </p:nvGrpSpPr>
      <p:grpSpPr>
        <a:xfrm>
          <a:off x="0" y="0"/>
          <a:ext cx="0" cy="0"/>
          <a:chOff x="0" y="0"/>
          <a:chExt cx="0" cy="0"/>
        </a:xfrm>
      </p:grpSpPr>
      <p:sp>
        <p:nvSpPr>
          <p:cNvPr id="1994" name="Google Shape;1994;p2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1995" name="Google Shape;1995;p28"/>
          <p:cNvSpPr txBox="1"/>
          <p:nvPr/>
        </p:nvSpPr>
        <p:spPr>
          <a:xfrm>
            <a:off x="489850" y="107150"/>
            <a:ext cx="8097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b="1" i="1">
                <a:solidFill>
                  <a:srgbClr val="F4CCCC"/>
                </a:solidFill>
                <a:latin typeface="Pacifico"/>
                <a:ea typeface="Pacifico"/>
                <a:cs typeface="Pacifico"/>
                <a:sym typeface="Pacifico"/>
              </a:rPr>
              <a:t>Process which we followed to complete our project</a:t>
            </a:r>
            <a:endParaRPr sz="2800" b="1" i="1">
              <a:solidFill>
                <a:srgbClr val="F4CCCC"/>
              </a:solidFill>
              <a:latin typeface="Pacifico"/>
              <a:ea typeface="Pacifico"/>
              <a:cs typeface="Pacifico"/>
              <a:sym typeface="Pacifico"/>
            </a:endParaRPr>
          </a:p>
        </p:txBody>
      </p:sp>
      <p:sp>
        <p:nvSpPr>
          <p:cNvPr id="1996" name="Google Shape;1996;p28"/>
          <p:cNvSpPr txBox="1"/>
          <p:nvPr/>
        </p:nvSpPr>
        <p:spPr>
          <a:xfrm>
            <a:off x="336775" y="1071575"/>
            <a:ext cx="84807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C9DAF8"/>
                </a:solidFill>
                <a:latin typeface="Spectral"/>
                <a:ea typeface="Spectral"/>
                <a:cs typeface="Spectral"/>
                <a:sym typeface="Spectral"/>
              </a:rPr>
              <a:t>After having received all the components</a:t>
            </a:r>
            <a:endParaRPr sz="1800" b="1">
              <a:solidFill>
                <a:srgbClr val="C9DAF8"/>
              </a:solidFill>
              <a:latin typeface="Spectral"/>
              <a:ea typeface="Spectral"/>
              <a:cs typeface="Spectral"/>
              <a:sym typeface="Spectral"/>
            </a:endParaRPr>
          </a:p>
          <a:p>
            <a:pPr marL="457200" lvl="0" indent="-342900" algn="l" rtl="0">
              <a:spcBef>
                <a:spcPts val="0"/>
              </a:spcBef>
              <a:spcAft>
                <a:spcPts val="0"/>
              </a:spcAft>
              <a:buClr>
                <a:srgbClr val="C9DAF8"/>
              </a:buClr>
              <a:buSzPts val="1800"/>
              <a:buFont typeface="Spectral"/>
              <a:buAutoNum type="arabicParenR"/>
            </a:pPr>
            <a:r>
              <a:rPr lang="en" sz="1800" b="1">
                <a:solidFill>
                  <a:srgbClr val="C9DAF8"/>
                </a:solidFill>
                <a:latin typeface="Spectral"/>
                <a:ea typeface="Spectral"/>
                <a:cs typeface="Spectral"/>
                <a:sym typeface="Spectral"/>
              </a:rPr>
              <a:t>Connection of LEDs to  the breadboard were made</a:t>
            </a:r>
            <a:endParaRPr sz="1800" b="1">
              <a:solidFill>
                <a:srgbClr val="C9DAF8"/>
              </a:solidFill>
              <a:latin typeface="Spectral"/>
              <a:ea typeface="Spectral"/>
              <a:cs typeface="Spectral"/>
              <a:sym typeface="Spectral"/>
            </a:endParaRPr>
          </a:p>
          <a:p>
            <a:pPr marL="457200" lvl="0" indent="-342900" algn="l" rtl="0">
              <a:spcBef>
                <a:spcPts val="0"/>
              </a:spcBef>
              <a:spcAft>
                <a:spcPts val="0"/>
              </a:spcAft>
              <a:buClr>
                <a:srgbClr val="C9DAF8"/>
              </a:buClr>
              <a:buSzPts val="1800"/>
              <a:buFont typeface="Spectral"/>
              <a:buAutoNum type="arabicParenR"/>
            </a:pPr>
            <a:r>
              <a:rPr lang="en" sz="1800" b="1">
                <a:solidFill>
                  <a:srgbClr val="C9DAF8"/>
                </a:solidFill>
                <a:latin typeface="Spectral"/>
                <a:ea typeface="Spectral"/>
                <a:cs typeface="Spectral"/>
                <a:sym typeface="Spectral"/>
              </a:rPr>
              <a:t>Connection of Jumper Cables with breadboard were made</a:t>
            </a:r>
            <a:endParaRPr sz="1800" b="1">
              <a:solidFill>
                <a:srgbClr val="C9DAF8"/>
              </a:solidFill>
              <a:latin typeface="Spectral"/>
              <a:ea typeface="Spectral"/>
              <a:cs typeface="Spectral"/>
              <a:sym typeface="Spectral"/>
            </a:endParaRPr>
          </a:p>
          <a:p>
            <a:pPr marL="457200" lvl="0" indent="-342900" algn="l" rtl="0">
              <a:spcBef>
                <a:spcPts val="0"/>
              </a:spcBef>
              <a:spcAft>
                <a:spcPts val="0"/>
              </a:spcAft>
              <a:buClr>
                <a:srgbClr val="C9DAF8"/>
              </a:buClr>
              <a:buSzPts val="1800"/>
              <a:buFont typeface="Spectral"/>
              <a:buAutoNum type="arabicParenR"/>
            </a:pPr>
            <a:r>
              <a:rPr lang="en" sz="1800" b="1">
                <a:solidFill>
                  <a:srgbClr val="C9DAF8"/>
                </a:solidFill>
                <a:latin typeface="Spectral"/>
                <a:ea typeface="Spectral"/>
                <a:cs typeface="Spectral"/>
                <a:sym typeface="Spectral"/>
              </a:rPr>
              <a:t>Resistors were connected   to the breadboard to limit the current passing through LEDs</a:t>
            </a:r>
            <a:endParaRPr sz="1800" b="1">
              <a:solidFill>
                <a:srgbClr val="C9DAF8"/>
              </a:solidFill>
              <a:latin typeface="Spectral"/>
              <a:ea typeface="Spectral"/>
              <a:cs typeface="Spectral"/>
              <a:sym typeface="Spectral"/>
            </a:endParaRPr>
          </a:p>
          <a:p>
            <a:pPr marL="457200" lvl="0" indent="-342900" algn="l" rtl="0">
              <a:spcBef>
                <a:spcPts val="0"/>
              </a:spcBef>
              <a:spcAft>
                <a:spcPts val="0"/>
              </a:spcAft>
              <a:buClr>
                <a:srgbClr val="C9DAF8"/>
              </a:buClr>
              <a:buSzPts val="1800"/>
              <a:buFont typeface="Spectral"/>
              <a:buAutoNum type="arabicParenR"/>
            </a:pPr>
            <a:r>
              <a:rPr lang="en" sz="1800" b="1">
                <a:solidFill>
                  <a:srgbClr val="C9DAF8"/>
                </a:solidFill>
                <a:latin typeface="Spectral"/>
                <a:ea typeface="Spectral"/>
                <a:cs typeface="Spectral"/>
                <a:sym typeface="Spectral"/>
              </a:rPr>
              <a:t>Code was uploaded  to the Arduino Mega 2560 board using the software Arduino IDE</a:t>
            </a:r>
            <a:endParaRPr sz="1800" b="1">
              <a:solidFill>
                <a:srgbClr val="C9DAF8"/>
              </a:solidFill>
              <a:latin typeface="Spectral"/>
              <a:ea typeface="Spectral"/>
              <a:cs typeface="Spectral"/>
              <a:sym typeface="Spectral"/>
            </a:endParaRPr>
          </a:p>
          <a:p>
            <a:pPr marL="457200" lvl="0" indent="-342900" algn="l" rtl="0">
              <a:spcBef>
                <a:spcPts val="0"/>
              </a:spcBef>
              <a:spcAft>
                <a:spcPts val="0"/>
              </a:spcAft>
              <a:buClr>
                <a:srgbClr val="C9DAF8"/>
              </a:buClr>
              <a:buSzPts val="1800"/>
              <a:buFont typeface="Spectral"/>
              <a:buAutoNum type="arabicParenR"/>
            </a:pPr>
            <a:r>
              <a:rPr lang="en" sz="1800" b="1">
                <a:solidFill>
                  <a:srgbClr val="C9DAF8"/>
                </a:solidFill>
                <a:latin typeface="Spectral"/>
                <a:ea typeface="Spectral"/>
                <a:cs typeface="Spectral"/>
                <a:sym typeface="Spectral"/>
              </a:rPr>
              <a:t>Connected jumper cables to different pins of  Arduino board as shown in the circuit  diagram</a:t>
            </a:r>
            <a:endParaRPr sz="1800" b="1">
              <a:solidFill>
                <a:srgbClr val="C9DAF8"/>
              </a:solidFill>
              <a:latin typeface="Spectral"/>
              <a:ea typeface="Spectral"/>
              <a:cs typeface="Spectral"/>
              <a:sym typeface="Spectral"/>
            </a:endParaRPr>
          </a:p>
          <a:p>
            <a:pPr marL="457200" lvl="0" indent="-342900" algn="l" rtl="0">
              <a:spcBef>
                <a:spcPts val="0"/>
              </a:spcBef>
              <a:spcAft>
                <a:spcPts val="0"/>
              </a:spcAft>
              <a:buClr>
                <a:srgbClr val="C9DAF8"/>
              </a:buClr>
              <a:buSzPts val="1800"/>
              <a:buFont typeface="Spectral"/>
              <a:buAutoNum type="arabicParenR"/>
            </a:pPr>
            <a:r>
              <a:rPr lang="en" sz="1800" b="1">
                <a:solidFill>
                  <a:srgbClr val="C9DAF8"/>
                </a:solidFill>
                <a:latin typeface="Spectral"/>
                <a:ea typeface="Spectral"/>
                <a:cs typeface="Spectral"/>
                <a:sym typeface="Spectral"/>
              </a:rPr>
              <a:t> Ran some sample experiments</a:t>
            </a:r>
            <a:endParaRPr sz="1800" b="1">
              <a:solidFill>
                <a:srgbClr val="C9DAF8"/>
              </a:solidFill>
              <a:latin typeface="Spectral"/>
              <a:ea typeface="Spectral"/>
              <a:cs typeface="Spectral"/>
              <a:sym typeface="Spectral"/>
            </a:endParaRPr>
          </a:p>
          <a:p>
            <a:pPr marL="457200" lvl="0" indent="-342900" algn="l" rtl="0">
              <a:spcBef>
                <a:spcPts val="0"/>
              </a:spcBef>
              <a:spcAft>
                <a:spcPts val="0"/>
              </a:spcAft>
              <a:buClr>
                <a:srgbClr val="C9DAF8"/>
              </a:buClr>
              <a:buSzPts val="1800"/>
              <a:buFont typeface="Spectral"/>
              <a:buAutoNum type="arabicParenR"/>
            </a:pPr>
            <a:r>
              <a:rPr lang="en" sz="1800" b="1">
                <a:solidFill>
                  <a:srgbClr val="C9DAF8"/>
                </a:solidFill>
                <a:latin typeface="Spectral"/>
                <a:ea typeface="Spectral"/>
                <a:cs typeface="Spectral"/>
                <a:sym typeface="Spectral"/>
              </a:rPr>
              <a:t>Ran the final experiments and made the video explaining our project</a:t>
            </a:r>
            <a:endParaRPr sz="1800" b="1">
              <a:solidFill>
                <a:srgbClr val="C9DAF8"/>
              </a:solidFill>
              <a:latin typeface="Spectral"/>
              <a:ea typeface="Spectral"/>
              <a:cs typeface="Spectral"/>
              <a:sym typeface="Spectral"/>
            </a:endParaRPr>
          </a:p>
          <a:p>
            <a:pPr marL="0" lvl="0" indent="0" algn="l" rtl="0">
              <a:spcBef>
                <a:spcPts val="0"/>
              </a:spcBef>
              <a:spcAft>
                <a:spcPts val="0"/>
              </a:spcAft>
              <a:buNone/>
            </a:pPr>
            <a:endParaRPr sz="1800" b="1">
              <a:solidFill>
                <a:srgbClr val="C9DAF8"/>
              </a:solidFill>
              <a:latin typeface="Spectral"/>
              <a:ea typeface="Spectral"/>
              <a:cs typeface="Spectral"/>
              <a:sym typeface="Spectr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C1130"/>
        </a:solidFill>
        <a:effectLst/>
      </p:bgPr>
    </p:bg>
    <p:spTree>
      <p:nvGrpSpPr>
        <p:cNvPr id="1" name="Shape 2000"/>
        <p:cNvGrpSpPr/>
        <p:nvPr/>
      </p:nvGrpSpPr>
      <p:grpSpPr>
        <a:xfrm>
          <a:off x="0" y="0"/>
          <a:ext cx="0" cy="0"/>
          <a:chOff x="0" y="0"/>
          <a:chExt cx="0" cy="0"/>
        </a:xfrm>
      </p:grpSpPr>
      <p:sp>
        <p:nvSpPr>
          <p:cNvPr id="2001" name="Google Shape;2001;p2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2002" name="Google Shape;2002;p29"/>
          <p:cNvPicPr preferRelativeResize="0"/>
          <p:nvPr/>
        </p:nvPicPr>
        <p:blipFill>
          <a:blip r:embed="rId3">
            <a:alphaModFix/>
          </a:blip>
          <a:stretch>
            <a:fillRect/>
          </a:stretch>
        </p:blipFill>
        <p:spPr>
          <a:xfrm>
            <a:off x="924349" y="807850"/>
            <a:ext cx="7295300" cy="4147499"/>
          </a:xfrm>
          <a:prstGeom prst="rect">
            <a:avLst/>
          </a:prstGeom>
          <a:noFill/>
          <a:ln>
            <a:noFill/>
          </a:ln>
        </p:spPr>
      </p:pic>
      <p:sp>
        <p:nvSpPr>
          <p:cNvPr id="2003" name="Google Shape;2003;p29"/>
          <p:cNvSpPr txBox="1"/>
          <p:nvPr/>
        </p:nvSpPr>
        <p:spPr>
          <a:xfrm>
            <a:off x="3222450" y="161125"/>
            <a:ext cx="3135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highlight>
                  <a:srgbClr val="FFF2CC"/>
                </a:highlight>
                <a:latin typeface="Comic Sans MS"/>
                <a:ea typeface="Comic Sans MS"/>
                <a:cs typeface="Comic Sans MS"/>
                <a:sym typeface="Comic Sans MS"/>
              </a:rPr>
              <a:t>FINAL CIRCUIT</a:t>
            </a:r>
            <a:endParaRPr sz="2000" b="1">
              <a:highlight>
                <a:srgbClr val="FFF2CC"/>
              </a:highlight>
              <a:latin typeface="Comic Sans MS"/>
              <a:ea typeface="Comic Sans MS"/>
              <a:cs typeface="Comic Sans MS"/>
              <a:sym typeface="Comic Sans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99999"/>
        </a:solidFill>
        <a:effectLst/>
      </p:bgPr>
    </p:bg>
    <p:spTree>
      <p:nvGrpSpPr>
        <p:cNvPr id="1" name="Shape 2007"/>
        <p:cNvGrpSpPr/>
        <p:nvPr/>
      </p:nvGrpSpPr>
      <p:grpSpPr>
        <a:xfrm>
          <a:off x="0" y="0"/>
          <a:ext cx="0" cy="0"/>
          <a:chOff x="0" y="0"/>
          <a:chExt cx="0" cy="0"/>
        </a:xfrm>
      </p:grpSpPr>
      <p:sp>
        <p:nvSpPr>
          <p:cNvPr id="2008" name="Google Shape;2008;p3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2009" name="Google Shape;2009;p30"/>
          <p:cNvSpPr txBox="1"/>
          <p:nvPr/>
        </p:nvSpPr>
        <p:spPr>
          <a:xfrm>
            <a:off x="2602750" y="321600"/>
            <a:ext cx="37182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400">
                <a:latin typeface="Pacifico"/>
                <a:ea typeface="Pacifico"/>
                <a:cs typeface="Pacifico"/>
                <a:sym typeface="Pacifico"/>
              </a:rPr>
              <a:t>WORKING</a:t>
            </a:r>
            <a:endParaRPr sz="3400">
              <a:latin typeface="Pacifico"/>
              <a:ea typeface="Pacifico"/>
              <a:cs typeface="Pacifico"/>
              <a:sym typeface="Pacifico"/>
            </a:endParaRPr>
          </a:p>
        </p:txBody>
      </p:sp>
      <p:sp>
        <p:nvSpPr>
          <p:cNvPr id="2010" name="Google Shape;2010;p30"/>
          <p:cNvSpPr txBox="1"/>
          <p:nvPr/>
        </p:nvSpPr>
        <p:spPr>
          <a:xfrm>
            <a:off x="122800" y="1401425"/>
            <a:ext cx="8626200" cy="381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Pacifico"/>
                <a:ea typeface="Pacifico"/>
                <a:cs typeface="Pacifico"/>
                <a:sym typeface="Pacifico"/>
              </a:rPr>
              <a:t>So at start, green light of signal 1 and red lights at other signals will light up to give time to the vehicles at signal 1 to pass.</a:t>
            </a:r>
            <a:endParaRPr sz="1600">
              <a:latin typeface="Pacifico"/>
              <a:ea typeface="Pacifico"/>
              <a:cs typeface="Pacifico"/>
              <a:sym typeface="Pacifico"/>
            </a:endParaRPr>
          </a:p>
          <a:p>
            <a:pPr marL="0" lvl="0" indent="0" algn="l" rtl="0">
              <a:spcBef>
                <a:spcPts val="0"/>
              </a:spcBef>
              <a:spcAft>
                <a:spcPts val="0"/>
              </a:spcAft>
              <a:buNone/>
            </a:pPr>
            <a:endParaRPr sz="1600">
              <a:latin typeface="Pacifico"/>
              <a:ea typeface="Pacifico"/>
              <a:cs typeface="Pacifico"/>
              <a:sym typeface="Pacifico"/>
            </a:endParaRPr>
          </a:p>
          <a:p>
            <a:pPr marL="0" lvl="0" indent="0" algn="l" rtl="0">
              <a:spcBef>
                <a:spcPts val="0"/>
              </a:spcBef>
              <a:spcAft>
                <a:spcPts val="0"/>
              </a:spcAft>
              <a:buNone/>
            </a:pPr>
            <a:r>
              <a:rPr lang="en" sz="1600">
                <a:latin typeface="Pacifico"/>
                <a:ea typeface="Pacifico"/>
                <a:cs typeface="Pacifico"/>
                <a:sym typeface="Pacifico"/>
              </a:rPr>
              <a:t>After 5 seconds, the yellow light at signal 1 will light up to give an indication that the red light at signal 1 is about to come up and also to give an indication to the vehicles at signal 2 that the green light is about to light up.</a:t>
            </a:r>
            <a:endParaRPr sz="1600">
              <a:latin typeface="Pacifico"/>
              <a:ea typeface="Pacifico"/>
              <a:cs typeface="Pacifico"/>
              <a:sym typeface="Pacifico"/>
            </a:endParaRPr>
          </a:p>
          <a:p>
            <a:pPr marL="0" lvl="0" indent="0" algn="l" rtl="0">
              <a:spcBef>
                <a:spcPts val="0"/>
              </a:spcBef>
              <a:spcAft>
                <a:spcPts val="0"/>
              </a:spcAft>
              <a:buNone/>
            </a:pPr>
            <a:endParaRPr sz="1600">
              <a:latin typeface="Pacifico"/>
              <a:ea typeface="Pacifico"/>
              <a:cs typeface="Pacifico"/>
              <a:sym typeface="Pacifico"/>
            </a:endParaRPr>
          </a:p>
          <a:p>
            <a:pPr marL="0" lvl="0" indent="0" algn="l" rtl="0">
              <a:spcBef>
                <a:spcPts val="0"/>
              </a:spcBef>
              <a:spcAft>
                <a:spcPts val="0"/>
              </a:spcAft>
              <a:buNone/>
            </a:pPr>
            <a:r>
              <a:rPr lang="en" sz="1600">
                <a:latin typeface="Pacifico"/>
                <a:ea typeface="Pacifico"/>
                <a:cs typeface="Pacifico"/>
                <a:sym typeface="Pacifico"/>
              </a:rPr>
              <a:t>So after 2 seconds, red light at signal 1 will come up and green light at signal 2 will come up meaning vehicles at signal 1 must stop and vehicles at signal 2 can move.</a:t>
            </a:r>
            <a:endParaRPr sz="1600">
              <a:latin typeface="Pacifico"/>
              <a:ea typeface="Pacifico"/>
              <a:cs typeface="Pacifico"/>
              <a:sym typeface="Pacifico"/>
            </a:endParaRPr>
          </a:p>
          <a:p>
            <a:pPr marL="0" lvl="0" indent="0" algn="l" rtl="0">
              <a:spcBef>
                <a:spcPts val="0"/>
              </a:spcBef>
              <a:spcAft>
                <a:spcPts val="0"/>
              </a:spcAft>
              <a:buNone/>
            </a:pPr>
            <a:r>
              <a:rPr lang="en" sz="1600">
                <a:latin typeface="Pacifico"/>
                <a:ea typeface="Pacifico"/>
                <a:cs typeface="Pacifico"/>
                <a:sym typeface="Pacifico"/>
              </a:rPr>
              <a:t>Similarly the traffic light controller will work for the signal 3, signal 4 and the system will keep looping.</a:t>
            </a:r>
            <a:endParaRPr sz="1600">
              <a:latin typeface="Pacifico"/>
              <a:ea typeface="Pacifico"/>
              <a:cs typeface="Pacifico"/>
              <a:sym typeface="Pacifico"/>
            </a:endParaRPr>
          </a:p>
          <a:p>
            <a:pPr marL="0" lvl="0" indent="0" algn="l" rtl="0">
              <a:spcBef>
                <a:spcPts val="0"/>
              </a:spcBef>
              <a:spcAft>
                <a:spcPts val="0"/>
              </a:spcAft>
              <a:buNone/>
            </a:pPr>
            <a:endParaRPr sz="1600">
              <a:latin typeface="Pacifico"/>
              <a:ea typeface="Pacifico"/>
              <a:cs typeface="Pacifico"/>
              <a:sym typeface="Pacifico"/>
            </a:endParaRPr>
          </a:p>
          <a:p>
            <a:pPr marL="0" lvl="0" indent="0" algn="l" rtl="0">
              <a:spcBef>
                <a:spcPts val="0"/>
              </a:spcBef>
              <a:spcAft>
                <a:spcPts val="0"/>
              </a:spcAft>
              <a:buNone/>
            </a:pPr>
            <a:endParaRPr sz="1600">
              <a:latin typeface="Pacifico"/>
              <a:ea typeface="Pacifico"/>
              <a:cs typeface="Pacifico"/>
              <a:sym typeface="Pacifico"/>
            </a:endParaRPr>
          </a:p>
          <a:p>
            <a:pPr marL="0" lvl="0" indent="0" algn="l" rtl="0">
              <a:spcBef>
                <a:spcPts val="0"/>
              </a:spcBef>
              <a:spcAft>
                <a:spcPts val="0"/>
              </a:spcAft>
              <a:buNone/>
            </a:pPr>
            <a:endParaRPr>
              <a:latin typeface="Pacifico"/>
              <a:ea typeface="Pacifico"/>
              <a:cs typeface="Pacifico"/>
              <a:sym typeface="Pacifico"/>
            </a:endParaRPr>
          </a:p>
          <a:p>
            <a:pPr marL="0" lvl="0" indent="0" algn="l" rtl="0">
              <a:spcBef>
                <a:spcPts val="0"/>
              </a:spcBef>
              <a:spcAft>
                <a:spcPts val="0"/>
              </a:spcAft>
              <a:buNone/>
            </a:pPr>
            <a:endParaRPr>
              <a:latin typeface="Pacifico"/>
              <a:ea typeface="Pacifico"/>
              <a:cs typeface="Pacifico"/>
              <a:sym typeface="Pacific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2014"/>
        <p:cNvGrpSpPr/>
        <p:nvPr/>
      </p:nvGrpSpPr>
      <p:grpSpPr>
        <a:xfrm>
          <a:off x="0" y="0"/>
          <a:ext cx="0" cy="0"/>
          <a:chOff x="0" y="0"/>
          <a:chExt cx="0" cy="0"/>
        </a:xfrm>
      </p:grpSpPr>
      <p:sp>
        <p:nvSpPr>
          <p:cNvPr id="2015" name="Google Shape;2015;p3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2016" name="Google Shape;2016;p31"/>
          <p:cNvSpPr txBox="1"/>
          <p:nvPr/>
        </p:nvSpPr>
        <p:spPr>
          <a:xfrm>
            <a:off x="495750" y="632075"/>
            <a:ext cx="80313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Pacifico"/>
                <a:ea typeface="Pacifico"/>
                <a:cs typeface="Pacifico"/>
                <a:sym typeface="Pacifico"/>
              </a:rPr>
              <a:t>There are total of 12 LEDs used in this project. Each signal has 3 LEDs (Red, Yellow and Green) connected to it through the 220 ohm resistors.</a:t>
            </a:r>
            <a:endParaRPr sz="1800">
              <a:latin typeface="Pacifico"/>
              <a:ea typeface="Pacifico"/>
              <a:cs typeface="Pacifico"/>
              <a:sym typeface="Pacifico"/>
            </a:endParaRPr>
          </a:p>
          <a:p>
            <a:pPr marL="0" lvl="0" indent="0" algn="l" rtl="0">
              <a:spcBef>
                <a:spcPts val="0"/>
              </a:spcBef>
              <a:spcAft>
                <a:spcPts val="0"/>
              </a:spcAft>
              <a:buNone/>
            </a:pPr>
            <a:endParaRPr sz="1800">
              <a:latin typeface="Pacifico"/>
              <a:ea typeface="Pacifico"/>
              <a:cs typeface="Pacifico"/>
              <a:sym typeface="Pacifico"/>
            </a:endParaRPr>
          </a:p>
          <a:p>
            <a:pPr marL="0" lvl="0" indent="0" algn="l" rtl="0">
              <a:spcBef>
                <a:spcPts val="0"/>
              </a:spcBef>
              <a:spcAft>
                <a:spcPts val="0"/>
              </a:spcAft>
              <a:buNone/>
            </a:pPr>
            <a:r>
              <a:rPr lang="en" sz="1800">
                <a:latin typeface="Pacifico"/>
                <a:ea typeface="Pacifico"/>
                <a:cs typeface="Pacifico"/>
                <a:sym typeface="Pacifico"/>
              </a:rPr>
              <a:t>The resistors are used to limit the current that is going to pass through the LEDs. If we  won’t use the resistors then the LEDs may burn due to excessive current.</a:t>
            </a:r>
            <a:endParaRPr sz="1600">
              <a:latin typeface="Merriweather"/>
              <a:ea typeface="Merriweather"/>
              <a:cs typeface="Merriweather"/>
              <a:sym typeface="Merriweath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20"/>
        <p:cNvGrpSpPr/>
        <p:nvPr/>
      </p:nvGrpSpPr>
      <p:grpSpPr>
        <a:xfrm>
          <a:off x="0" y="0"/>
          <a:ext cx="0" cy="0"/>
          <a:chOff x="0" y="0"/>
          <a:chExt cx="0" cy="0"/>
        </a:xfrm>
      </p:grpSpPr>
      <p:sp>
        <p:nvSpPr>
          <p:cNvPr id="2021" name="Google Shape;2021;p32"/>
          <p:cNvSpPr txBox="1">
            <a:spLocks noGrp="1"/>
          </p:cNvSpPr>
          <p:nvPr>
            <p:ph type="title"/>
          </p:nvPr>
        </p:nvSpPr>
        <p:spPr>
          <a:xfrm>
            <a:off x="1131750" y="632800"/>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solidFill>
                  <a:srgbClr val="92D9F5"/>
                </a:solidFill>
                <a:latin typeface="Pacifico"/>
                <a:ea typeface="Pacifico"/>
                <a:cs typeface="Pacifico"/>
                <a:sym typeface="Pacifico"/>
              </a:rPr>
              <a:t>What we learned while Doing the project</a:t>
            </a:r>
            <a:r>
              <a:rPr lang="en">
                <a:solidFill>
                  <a:srgbClr val="92D9F5"/>
                </a:solidFill>
                <a:latin typeface="Pacifico"/>
                <a:ea typeface="Pacifico"/>
                <a:cs typeface="Pacifico"/>
                <a:sym typeface="Pacifico"/>
              </a:rPr>
              <a:t> </a:t>
            </a:r>
            <a:endParaRPr>
              <a:solidFill>
                <a:srgbClr val="92D9F5"/>
              </a:solidFill>
              <a:latin typeface="Pacifico"/>
              <a:ea typeface="Pacifico"/>
              <a:cs typeface="Pacifico"/>
              <a:sym typeface="Pacifico"/>
            </a:endParaRPr>
          </a:p>
        </p:txBody>
      </p:sp>
      <p:sp>
        <p:nvSpPr>
          <p:cNvPr id="2022" name="Google Shape;2022;p32"/>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1371600" lvl="2" indent="-355600" algn="l" rtl="0">
              <a:spcBef>
                <a:spcPts val="480"/>
              </a:spcBef>
              <a:spcAft>
                <a:spcPts val="0"/>
              </a:spcAft>
              <a:buClr>
                <a:schemeClr val="lt1"/>
              </a:buClr>
              <a:buSzPts val="2000"/>
              <a:buFont typeface="Comic Sans MS"/>
              <a:buChar char="❏"/>
            </a:pPr>
            <a:r>
              <a:rPr lang="en" sz="2000" b="1">
                <a:solidFill>
                  <a:schemeClr val="lt1"/>
                </a:solidFill>
                <a:latin typeface="Comic Sans MS"/>
                <a:ea typeface="Comic Sans MS"/>
                <a:cs typeface="Comic Sans MS"/>
                <a:sym typeface="Comic Sans MS"/>
              </a:rPr>
              <a:t>Coding of an Arduino Board.</a:t>
            </a:r>
            <a:endParaRPr sz="2000" b="1">
              <a:solidFill>
                <a:schemeClr val="lt1"/>
              </a:solidFill>
              <a:latin typeface="Comic Sans MS"/>
              <a:ea typeface="Comic Sans MS"/>
              <a:cs typeface="Comic Sans MS"/>
              <a:sym typeface="Comic Sans MS"/>
            </a:endParaRPr>
          </a:p>
          <a:p>
            <a:pPr marL="1371600" lvl="0" indent="0" algn="l" rtl="0">
              <a:spcBef>
                <a:spcPts val="600"/>
              </a:spcBef>
              <a:spcAft>
                <a:spcPts val="0"/>
              </a:spcAft>
              <a:buNone/>
            </a:pPr>
            <a:endParaRPr sz="2000" b="1">
              <a:solidFill>
                <a:schemeClr val="lt1"/>
              </a:solidFill>
              <a:latin typeface="Comic Sans MS"/>
              <a:ea typeface="Comic Sans MS"/>
              <a:cs typeface="Comic Sans MS"/>
              <a:sym typeface="Comic Sans MS"/>
            </a:endParaRPr>
          </a:p>
          <a:p>
            <a:pPr marL="1371600" lvl="2" indent="-355600" algn="l" rtl="0">
              <a:spcBef>
                <a:spcPts val="480"/>
              </a:spcBef>
              <a:spcAft>
                <a:spcPts val="0"/>
              </a:spcAft>
              <a:buClr>
                <a:schemeClr val="lt1"/>
              </a:buClr>
              <a:buSzPts val="2000"/>
              <a:buFont typeface="Comic Sans MS"/>
              <a:buChar char="❏"/>
            </a:pPr>
            <a:r>
              <a:rPr lang="en" sz="2000" b="1">
                <a:solidFill>
                  <a:schemeClr val="lt1"/>
                </a:solidFill>
                <a:latin typeface="Comic Sans MS"/>
                <a:ea typeface="Comic Sans MS"/>
                <a:cs typeface="Comic Sans MS"/>
                <a:sym typeface="Comic Sans MS"/>
              </a:rPr>
              <a:t>Using Arduino IDE Interface.</a:t>
            </a:r>
            <a:endParaRPr sz="2000" b="1">
              <a:solidFill>
                <a:schemeClr val="lt1"/>
              </a:solidFill>
              <a:latin typeface="Comic Sans MS"/>
              <a:ea typeface="Comic Sans MS"/>
              <a:cs typeface="Comic Sans MS"/>
              <a:sym typeface="Comic Sans MS"/>
            </a:endParaRPr>
          </a:p>
          <a:p>
            <a:pPr marL="1371600" lvl="0" indent="0" algn="l" rtl="0">
              <a:spcBef>
                <a:spcPts val="600"/>
              </a:spcBef>
              <a:spcAft>
                <a:spcPts val="0"/>
              </a:spcAft>
              <a:buNone/>
            </a:pPr>
            <a:endParaRPr sz="2000" b="1">
              <a:solidFill>
                <a:schemeClr val="lt1"/>
              </a:solidFill>
              <a:latin typeface="Comic Sans MS"/>
              <a:ea typeface="Comic Sans MS"/>
              <a:cs typeface="Comic Sans MS"/>
              <a:sym typeface="Comic Sans MS"/>
            </a:endParaRPr>
          </a:p>
          <a:p>
            <a:pPr marL="1371600" lvl="2" indent="-355600" algn="l" rtl="0">
              <a:spcBef>
                <a:spcPts val="480"/>
              </a:spcBef>
              <a:spcAft>
                <a:spcPts val="0"/>
              </a:spcAft>
              <a:buClr>
                <a:schemeClr val="lt1"/>
              </a:buClr>
              <a:buSzPts val="2000"/>
              <a:buFont typeface="Comic Sans MS"/>
              <a:buChar char="❏"/>
            </a:pPr>
            <a:r>
              <a:rPr lang="en" sz="2000" b="1">
                <a:solidFill>
                  <a:schemeClr val="lt1"/>
                </a:solidFill>
                <a:latin typeface="Comic Sans MS"/>
                <a:ea typeface="Comic Sans MS"/>
                <a:cs typeface="Comic Sans MS"/>
                <a:sym typeface="Comic Sans MS"/>
              </a:rPr>
              <a:t>Using of Bread Board and how to make connections on it.</a:t>
            </a:r>
            <a:endParaRPr sz="2000" b="1">
              <a:solidFill>
                <a:schemeClr val="lt1"/>
              </a:solidFill>
              <a:latin typeface="Comic Sans MS"/>
              <a:ea typeface="Comic Sans MS"/>
              <a:cs typeface="Comic Sans MS"/>
              <a:sym typeface="Comic Sans MS"/>
            </a:endParaRPr>
          </a:p>
          <a:p>
            <a:pPr marL="1371600" lvl="0" indent="0" algn="l" rtl="0">
              <a:spcBef>
                <a:spcPts val="600"/>
              </a:spcBef>
              <a:spcAft>
                <a:spcPts val="0"/>
              </a:spcAft>
              <a:buNone/>
            </a:pPr>
            <a:endParaRPr sz="2000" b="1">
              <a:solidFill>
                <a:schemeClr val="lt1"/>
              </a:solidFill>
              <a:latin typeface="Comic Sans MS"/>
              <a:ea typeface="Comic Sans MS"/>
              <a:cs typeface="Comic Sans MS"/>
              <a:sym typeface="Comic Sans MS"/>
            </a:endParaRPr>
          </a:p>
          <a:p>
            <a:pPr marL="1371600" lvl="2" indent="-355600" algn="l" rtl="0">
              <a:spcBef>
                <a:spcPts val="480"/>
              </a:spcBef>
              <a:spcAft>
                <a:spcPts val="0"/>
              </a:spcAft>
              <a:buClr>
                <a:schemeClr val="lt1"/>
              </a:buClr>
              <a:buSzPts val="2000"/>
              <a:buFont typeface="Comic Sans MS"/>
              <a:buChar char="❏"/>
            </a:pPr>
            <a:r>
              <a:rPr lang="en" sz="2000" b="1">
                <a:solidFill>
                  <a:schemeClr val="lt1"/>
                </a:solidFill>
                <a:latin typeface="Comic Sans MS"/>
                <a:ea typeface="Comic Sans MS"/>
                <a:cs typeface="Comic Sans MS"/>
                <a:sym typeface="Comic Sans MS"/>
              </a:rPr>
              <a:t>Variations of output voltage from the Arduino board.</a:t>
            </a:r>
            <a:endParaRPr sz="2000" b="1">
              <a:solidFill>
                <a:schemeClr val="lt1"/>
              </a:solidFill>
              <a:latin typeface="Comic Sans MS"/>
              <a:ea typeface="Comic Sans MS"/>
              <a:cs typeface="Comic Sans MS"/>
              <a:sym typeface="Comic Sans MS"/>
            </a:endParaRPr>
          </a:p>
          <a:p>
            <a:pPr marL="457200" lvl="0" indent="0" algn="l" rtl="0">
              <a:spcBef>
                <a:spcPts val="600"/>
              </a:spcBef>
              <a:spcAft>
                <a:spcPts val="0"/>
              </a:spcAft>
              <a:buNone/>
            </a:pPr>
            <a:endParaRPr sz="2000">
              <a:solidFill>
                <a:srgbClr val="FFFFFF"/>
              </a:solidFill>
            </a:endParaRPr>
          </a:p>
        </p:txBody>
      </p:sp>
      <p:sp>
        <p:nvSpPr>
          <p:cNvPr id="2023" name="Google Shape;2023;p3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8"/>
        <p:cNvGrpSpPr/>
        <p:nvPr/>
      </p:nvGrpSpPr>
      <p:grpSpPr>
        <a:xfrm>
          <a:off x="0" y="0"/>
          <a:ext cx="0" cy="0"/>
          <a:chOff x="0" y="0"/>
          <a:chExt cx="0" cy="0"/>
        </a:xfrm>
      </p:grpSpPr>
      <p:sp>
        <p:nvSpPr>
          <p:cNvPr id="2029" name="Google Shape;2029;p33"/>
          <p:cNvSpPr txBox="1">
            <a:spLocks noGrp="1"/>
          </p:cNvSpPr>
          <p:nvPr>
            <p:ph type="title"/>
          </p:nvPr>
        </p:nvSpPr>
        <p:spPr>
          <a:xfrm>
            <a:off x="628650" y="122611"/>
            <a:ext cx="7886700" cy="554400"/>
          </a:xfrm>
          <a:prstGeom prst="rect">
            <a:avLst/>
          </a:prstGeom>
          <a:noFill/>
          <a:ln>
            <a:noFill/>
          </a:ln>
        </p:spPr>
        <p:txBody>
          <a:bodyPr spcFirstLastPara="1" wrap="square" lIns="68575" tIns="34275" rIns="0" bIns="34275" anchor="t" anchorCtr="0">
            <a:noAutofit/>
          </a:bodyPr>
          <a:lstStyle/>
          <a:p>
            <a:pPr marL="0" lvl="0" indent="0" algn="l" rtl="0">
              <a:lnSpc>
                <a:spcPct val="90000"/>
              </a:lnSpc>
              <a:spcBef>
                <a:spcPts val="0"/>
              </a:spcBef>
              <a:spcAft>
                <a:spcPts val="0"/>
              </a:spcAft>
              <a:buClr>
                <a:schemeClr val="dk1"/>
              </a:buClr>
              <a:buSzPts val="2700"/>
              <a:buFont typeface="Helvetica Neue"/>
              <a:buNone/>
            </a:pPr>
            <a:r>
              <a:rPr lang="en"/>
              <a:t>                 </a:t>
            </a:r>
            <a:r>
              <a:rPr lang="en" sz="3100">
                <a:solidFill>
                  <a:srgbClr val="741B47"/>
                </a:solidFill>
                <a:latin typeface="Comic Sans MS"/>
                <a:ea typeface="Comic Sans MS"/>
                <a:cs typeface="Comic Sans MS"/>
                <a:sym typeface="Comic Sans MS"/>
              </a:rPr>
              <a:t> </a:t>
            </a:r>
            <a:r>
              <a:rPr lang="en" sz="3100">
                <a:solidFill>
                  <a:srgbClr val="CC0000"/>
                </a:solidFill>
                <a:latin typeface="Comic Sans MS"/>
                <a:ea typeface="Comic Sans MS"/>
                <a:cs typeface="Comic Sans MS"/>
                <a:sym typeface="Comic Sans MS"/>
              </a:rPr>
              <a:t>WORK DISTRIBUTION</a:t>
            </a:r>
            <a:endParaRPr sz="3100">
              <a:solidFill>
                <a:srgbClr val="CC0000"/>
              </a:solidFill>
              <a:latin typeface="Comic Sans MS"/>
              <a:ea typeface="Comic Sans MS"/>
              <a:cs typeface="Comic Sans MS"/>
              <a:sym typeface="Comic Sans MS"/>
            </a:endParaRPr>
          </a:p>
        </p:txBody>
      </p:sp>
      <p:sp>
        <p:nvSpPr>
          <p:cNvPr id="2030" name="Google Shape;2030;p33"/>
          <p:cNvSpPr/>
          <p:nvPr/>
        </p:nvSpPr>
        <p:spPr>
          <a:xfrm rot="5400000" flipH="1">
            <a:off x="1757480" y="1767164"/>
            <a:ext cx="3862806" cy="2061732"/>
          </a:xfrm>
          <a:custGeom>
            <a:avLst/>
            <a:gdLst/>
            <a:ahLst/>
            <a:cxnLst/>
            <a:rect l="l" t="t" r="r" b="b"/>
            <a:pathLst>
              <a:path w="5150408" h="2748976" extrusionOk="0">
                <a:moveTo>
                  <a:pt x="5150408" y="1983065"/>
                </a:moveTo>
                <a:lnTo>
                  <a:pt x="4400972" y="2748976"/>
                </a:lnTo>
                <a:lnTo>
                  <a:pt x="3394665" y="1983065"/>
                </a:lnTo>
                <a:lnTo>
                  <a:pt x="3840570" y="1983065"/>
                </a:lnTo>
                <a:cubicBezTo>
                  <a:pt x="3545103" y="1293482"/>
                  <a:pt x="2888749" y="849952"/>
                  <a:pt x="2167853" y="807433"/>
                </a:cubicBezTo>
                <a:lnTo>
                  <a:pt x="0" y="805397"/>
                </a:lnTo>
                <a:lnTo>
                  <a:pt x="0" y="300"/>
                </a:lnTo>
                <a:lnTo>
                  <a:pt x="2047875" y="0"/>
                </a:lnTo>
                <a:lnTo>
                  <a:pt x="2047875" y="456"/>
                </a:lnTo>
                <a:lnTo>
                  <a:pt x="2170188" y="1"/>
                </a:lnTo>
                <a:cubicBezTo>
                  <a:pt x="3331257" y="48724"/>
                  <a:pt x="4361712" y="831717"/>
                  <a:pt x="4695436" y="1983066"/>
                </a:cubicBezTo>
                <a:lnTo>
                  <a:pt x="5150408" y="1983065"/>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2031" name="Google Shape;2031;p33"/>
          <p:cNvSpPr/>
          <p:nvPr/>
        </p:nvSpPr>
        <p:spPr>
          <a:xfrm rot="-5400000">
            <a:off x="3477038" y="3277172"/>
            <a:ext cx="2192453" cy="292969"/>
          </a:xfrm>
          <a:custGeom>
            <a:avLst/>
            <a:gdLst/>
            <a:ahLst/>
            <a:cxnLst/>
            <a:rect l="l" t="t" r="r" b="b"/>
            <a:pathLst>
              <a:path w="2923271" h="390625" extrusionOk="0">
                <a:moveTo>
                  <a:pt x="2923271" y="140887"/>
                </a:moveTo>
                <a:lnTo>
                  <a:pt x="2728254" y="221917"/>
                </a:lnTo>
                <a:cubicBezTo>
                  <a:pt x="2463159" y="320285"/>
                  <a:pt x="2181055" y="378429"/>
                  <a:pt x="1890788" y="390624"/>
                </a:cubicBezTo>
                <a:lnTo>
                  <a:pt x="1768475" y="390169"/>
                </a:lnTo>
                <a:lnTo>
                  <a:pt x="1768475" y="390625"/>
                </a:lnTo>
                <a:lnTo>
                  <a:pt x="0" y="390366"/>
                </a:lnTo>
                <a:lnTo>
                  <a:pt x="0" y="300"/>
                </a:lnTo>
                <a:lnTo>
                  <a:pt x="2047875" y="0"/>
                </a:lnTo>
                <a:lnTo>
                  <a:pt x="2047875" y="456"/>
                </a:lnTo>
                <a:lnTo>
                  <a:pt x="2170188" y="1"/>
                </a:lnTo>
                <a:cubicBezTo>
                  <a:pt x="2387889" y="9137"/>
                  <a:pt x="2600997" y="44087"/>
                  <a:pt x="2805782" y="102439"/>
                </a:cubicBezTo>
                <a:close/>
              </a:path>
            </a:pathLst>
          </a:custGeom>
          <a:solidFill>
            <a:schemeClr val="dk1">
              <a:alpha val="2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2032" name="Google Shape;2032;p33"/>
          <p:cNvSpPr/>
          <p:nvPr/>
        </p:nvSpPr>
        <p:spPr>
          <a:xfrm rot="-5400000">
            <a:off x="3526242" y="1767164"/>
            <a:ext cx="3862806" cy="2061732"/>
          </a:xfrm>
          <a:custGeom>
            <a:avLst/>
            <a:gdLst/>
            <a:ahLst/>
            <a:cxnLst/>
            <a:rect l="l" t="t" r="r" b="b"/>
            <a:pathLst>
              <a:path w="5150408" h="2748976" extrusionOk="0">
                <a:moveTo>
                  <a:pt x="5150408" y="1983065"/>
                </a:moveTo>
                <a:lnTo>
                  <a:pt x="4400972" y="2748976"/>
                </a:lnTo>
                <a:lnTo>
                  <a:pt x="3394665" y="1983065"/>
                </a:lnTo>
                <a:lnTo>
                  <a:pt x="3840570" y="1983065"/>
                </a:lnTo>
                <a:cubicBezTo>
                  <a:pt x="3545103" y="1293482"/>
                  <a:pt x="2888749" y="849952"/>
                  <a:pt x="2167853" y="807433"/>
                </a:cubicBezTo>
                <a:lnTo>
                  <a:pt x="0" y="805397"/>
                </a:lnTo>
                <a:lnTo>
                  <a:pt x="0" y="300"/>
                </a:lnTo>
                <a:lnTo>
                  <a:pt x="2047875" y="0"/>
                </a:lnTo>
                <a:lnTo>
                  <a:pt x="2047875" y="456"/>
                </a:lnTo>
                <a:lnTo>
                  <a:pt x="2170188" y="1"/>
                </a:lnTo>
                <a:cubicBezTo>
                  <a:pt x="3331257" y="48724"/>
                  <a:pt x="4361712" y="831717"/>
                  <a:pt x="4695436" y="1983066"/>
                </a:cubicBezTo>
                <a:lnTo>
                  <a:pt x="5150408" y="1983065"/>
                </a:ln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2033" name="Google Shape;2033;p33"/>
          <p:cNvSpPr/>
          <p:nvPr/>
        </p:nvSpPr>
        <p:spPr>
          <a:xfrm rot="-5400000">
            <a:off x="3838380" y="3320955"/>
            <a:ext cx="1469019" cy="928838"/>
          </a:xfrm>
          <a:custGeom>
            <a:avLst/>
            <a:gdLst/>
            <a:ahLst/>
            <a:cxnLst/>
            <a:rect l="l" t="t" r="r" b="b"/>
            <a:pathLst>
              <a:path w="1958692" h="1238450" extrusionOk="0">
                <a:moveTo>
                  <a:pt x="1958692" y="0"/>
                </a:moveTo>
                <a:lnTo>
                  <a:pt x="1856880" y="100084"/>
                </a:lnTo>
                <a:cubicBezTo>
                  <a:pt x="1752504" y="195075"/>
                  <a:pt x="1641112" y="281799"/>
                  <a:pt x="1523809" y="359541"/>
                </a:cubicBezTo>
                <a:lnTo>
                  <a:pt x="1417220" y="424462"/>
                </a:lnTo>
                <a:lnTo>
                  <a:pt x="1417221" y="424462"/>
                </a:lnTo>
                <a:lnTo>
                  <a:pt x="1343560" y="469327"/>
                </a:lnTo>
                <a:lnTo>
                  <a:pt x="1343530" y="469342"/>
                </a:lnTo>
                <a:lnTo>
                  <a:pt x="1155274" y="565102"/>
                </a:lnTo>
                <a:lnTo>
                  <a:pt x="1127404" y="576682"/>
                </a:lnTo>
                <a:lnTo>
                  <a:pt x="1107044" y="586794"/>
                </a:lnTo>
                <a:lnTo>
                  <a:pt x="1057726" y="605634"/>
                </a:lnTo>
                <a:lnTo>
                  <a:pt x="1024100" y="619605"/>
                </a:lnTo>
                <a:lnTo>
                  <a:pt x="1155273" y="674042"/>
                </a:lnTo>
                <a:cubicBezTo>
                  <a:pt x="1411311" y="792019"/>
                  <a:pt x="1648128" y="948741"/>
                  <a:pt x="1856879" y="1138490"/>
                </a:cubicBezTo>
                <a:lnTo>
                  <a:pt x="1958689" y="1238450"/>
                </a:lnTo>
                <a:lnTo>
                  <a:pt x="1888452" y="1231845"/>
                </a:lnTo>
                <a:lnTo>
                  <a:pt x="7323" y="1230078"/>
                </a:lnTo>
                <a:lnTo>
                  <a:pt x="0" y="1229963"/>
                </a:lnTo>
                <a:lnTo>
                  <a:pt x="0" y="814582"/>
                </a:lnTo>
                <a:lnTo>
                  <a:pt x="0" y="424867"/>
                </a:lnTo>
                <a:lnTo>
                  <a:pt x="0" y="424669"/>
                </a:lnTo>
                <a:lnTo>
                  <a:pt x="1" y="424669"/>
                </a:lnTo>
                <a:lnTo>
                  <a:pt x="1" y="8498"/>
                </a:lnTo>
                <a:lnTo>
                  <a:pt x="7435" y="8382"/>
                </a:lnTo>
                <a:lnTo>
                  <a:pt x="1888454" y="6613"/>
                </a:lnTo>
                <a:close/>
              </a:path>
            </a:pathLst>
          </a:custGeom>
          <a:solidFill>
            <a:schemeClr val="dk1">
              <a:alpha val="2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2034" name="Google Shape;2034;p33"/>
          <p:cNvSpPr/>
          <p:nvPr/>
        </p:nvSpPr>
        <p:spPr>
          <a:xfrm rot="5400000" flipH="1">
            <a:off x="2523999" y="2533682"/>
            <a:ext cx="2328422" cy="2063080"/>
          </a:xfrm>
          <a:custGeom>
            <a:avLst/>
            <a:gdLst/>
            <a:ahLst/>
            <a:cxnLst/>
            <a:rect l="l" t="t" r="r" b="b"/>
            <a:pathLst>
              <a:path w="2544724" h="2254732" extrusionOk="0">
                <a:moveTo>
                  <a:pt x="2544724" y="1626526"/>
                </a:moveTo>
                <a:lnTo>
                  <a:pt x="1930030" y="2254732"/>
                </a:lnTo>
                <a:lnTo>
                  <a:pt x="1104649" y="1626526"/>
                </a:lnTo>
                <a:lnTo>
                  <a:pt x="1470384" y="1626526"/>
                </a:lnTo>
                <a:cubicBezTo>
                  <a:pt x="1228039" y="1060924"/>
                  <a:pt x="689692" y="697137"/>
                  <a:pt x="98407" y="662262"/>
                </a:cubicBezTo>
                <a:lnTo>
                  <a:pt x="0" y="660720"/>
                </a:lnTo>
                <a:lnTo>
                  <a:pt x="0" y="373"/>
                </a:lnTo>
                <a:lnTo>
                  <a:pt x="100322" y="0"/>
                </a:lnTo>
                <a:cubicBezTo>
                  <a:pt x="1052641" y="39963"/>
                  <a:pt x="1897829" y="682180"/>
                  <a:pt x="2171552" y="1626527"/>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2035" name="Google Shape;2035;p33"/>
          <p:cNvSpPr/>
          <p:nvPr/>
        </p:nvSpPr>
        <p:spPr>
          <a:xfrm rot="-5400000">
            <a:off x="4294108" y="2533682"/>
            <a:ext cx="2328422" cy="2063080"/>
          </a:xfrm>
          <a:custGeom>
            <a:avLst/>
            <a:gdLst/>
            <a:ahLst/>
            <a:cxnLst/>
            <a:rect l="l" t="t" r="r" b="b"/>
            <a:pathLst>
              <a:path w="2544724" h="2254732" extrusionOk="0">
                <a:moveTo>
                  <a:pt x="2544724" y="1626526"/>
                </a:moveTo>
                <a:lnTo>
                  <a:pt x="1930030" y="2254732"/>
                </a:lnTo>
                <a:lnTo>
                  <a:pt x="1104649" y="1626526"/>
                </a:lnTo>
                <a:lnTo>
                  <a:pt x="1470384" y="1626526"/>
                </a:lnTo>
                <a:cubicBezTo>
                  <a:pt x="1228039" y="1060924"/>
                  <a:pt x="689692" y="697137"/>
                  <a:pt x="98407" y="662262"/>
                </a:cubicBezTo>
                <a:lnTo>
                  <a:pt x="0" y="660720"/>
                </a:lnTo>
                <a:lnTo>
                  <a:pt x="0" y="373"/>
                </a:lnTo>
                <a:lnTo>
                  <a:pt x="100322" y="0"/>
                </a:lnTo>
                <a:cubicBezTo>
                  <a:pt x="1052641" y="39963"/>
                  <a:pt x="1897829" y="682180"/>
                  <a:pt x="2171552" y="1626527"/>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grpSp>
        <p:nvGrpSpPr>
          <p:cNvPr id="2036" name="Google Shape;2036;p33"/>
          <p:cNvGrpSpPr/>
          <p:nvPr/>
        </p:nvGrpSpPr>
        <p:grpSpPr>
          <a:xfrm>
            <a:off x="6695611" y="2472194"/>
            <a:ext cx="2194650" cy="967617"/>
            <a:chOff x="8921977" y="1466725"/>
            <a:chExt cx="2926200" cy="1290156"/>
          </a:xfrm>
        </p:grpSpPr>
        <p:sp>
          <p:nvSpPr>
            <p:cNvPr id="2037" name="Google Shape;2037;p33"/>
            <p:cNvSpPr txBox="1"/>
            <p:nvPr/>
          </p:nvSpPr>
          <p:spPr>
            <a:xfrm>
              <a:off x="8921977" y="1466725"/>
              <a:ext cx="2926200" cy="461700"/>
            </a:xfrm>
            <a:prstGeom prst="rect">
              <a:avLst/>
            </a:prstGeom>
            <a:noFill/>
            <a:ln>
              <a:noFill/>
            </a:ln>
          </p:spPr>
          <p:txBody>
            <a:bodyPr spcFirstLastPara="1" wrap="square" lIns="0" tIns="34275" rIns="0" bIns="34275" anchor="b" anchorCtr="0">
              <a:no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           </a:t>
              </a:r>
              <a:r>
                <a:rPr lang="en" sz="1800" b="1">
                  <a:solidFill>
                    <a:schemeClr val="dk1"/>
                  </a:solidFill>
                  <a:latin typeface="Lobster"/>
                  <a:ea typeface="Lobster"/>
                  <a:cs typeface="Lobster"/>
                  <a:sym typeface="Lobster"/>
                </a:rPr>
                <a:t>Vasav</a:t>
              </a:r>
              <a:endParaRPr sz="1100">
                <a:latin typeface="Lobster"/>
                <a:ea typeface="Lobster"/>
                <a:cs typeface="Lobster"/>
                <a:sym typeface="Lobster"/>
              </a:endParaRPr>
            </a:p>
          </p:txBody>
        </p:sp>
        <p:sp>
          <p:nvSpPr>
            <p:cNvPr id="2038" name="Google Shape;2038;p33"/>
            <p:cNvSpPr txBox="1"/>
            <p:nvPr/>
          </p:nvSpPr>
          <p:spPr>
            <a:xfrm>
              <a:off x="8921977" y="1925881"/>
              <a:ext cx="2926200" cy="831000"/>
            </a:xfrm>
            <a:prstGeom prst="rect">
              <a:avLst/>
            </a:prstGeom>
            <a:noFill/>
            <a:ln>
              <a:noFill/>
            </a:ln>
          </p:spPr>
          <p:txBody>
            <a:bodyPr spcFirstLastPara="1" wrap="square" lIns="0" tIns="34275" rIns="0" bIns="34275" anchor="t" anchorCtr="0">
              <a:noAutofit/>
            </a:bodyPr>
            <a:lstStyle/>
            <a:p>
              <a:pPr marL="0" lvl="0" indent="0" algn="just" rtl="0">
                <a:spcBef>
                  <a:spcPts val="0"/>
                </a:spcBef>
                <a:spcAft>
                  <a:spcPts val="0"/>
                </a:spcAft>
                <a:buNone/>
              </a:pPr>
              <a:r>
                <a:rPr lang="en" b="1" dirty="0">
                  <a:solidFill>
                    <a:schemeClr val="dk1"/>
                  </a:solidFill>
                  <a:latin typeface="Caveat"/>
                  <a:ea typeface="Caveat"/>
                  <a:cs typeface="Caveat"/>
                  <a:sym typeface="Caveat"/>
                </a:rPr>
                <a:t>Modification of Code according to project specifications</a:t>
              </a:r>
              <a:endParaRPr b="1" dirty="0">
                <a:latin typeface="Caveat"/>
                <a:ea typeface="Caveat"/>
                <a:cs typeface="Caveat"/>
                <a:sym typeface="Caveat"/>
              </a:endParaRPr>
            </a:p>
            <a:p>
              <a:pPr marL="0" marR="0" lvl="0" indent="0" algn="just" rtl="0">
                <a:spcBef>
                  <a:spcPts val="0"/>
                </a:spcBef>
                <a:spcAft>
                  <a:spcPts val="0"/>
                </a:spcAft>
                <a:buNone/>
              </a:pPr>
              <a:r>
                <a:rPr lang="en" b="1" dirty="0">
                  <a:latin typeface="Caveat"/>
                  <a:ea typeface="Caveat"/>
                  <a:cs typeface="Caveat"/>
                  <a:sym typeface="Caveat"/>
                </a:rPr>
                <a:t>Making PPT and Report</a:t>
              </a:r>
            </a:p>
            <a:p>
              <a:pPr algn="just"/>
              <a:r>
                <a:rPr lang="en-US" b="1" dirty="0">
                  <a:solidFill>
                    <a:schemeClr val="dk1"/>
                  </a:solidFill>
                  <a:latin typeface="Caveat"/>
                  <a:ea typeface="Caveat"/>
                  <a:cs typeface="Caveat"/>
                  <a:sym typeface="Caveat"/>
                </a:rPr>
                <a:t>Research work (Finding relevant information regarding the project)</a:t>
              </a:r>
              <a:r>
                <a:rPr lang="en-US" sz="1300" b="1" dirty="0">
                  <a:solidFill>
                    <a:schemeClr val="dk1"/>
                  </a:solidFill>
                  <a:latin typeface="Caveat"/>
                  <a:ea typeface="Caveat"/>
                  <a:cs typeface="Caveat"/>
                  <a:sym typeface="Caveat"/>
                </a:rPr>
                <a:t> </a:t>
              </a:r>
              <a:endParaRPr lang="en-US" sz="1300" b="1" dirty="0">
                <a:latin typeface="Caveat"/>
                <a:ea typeface="Caveat"/>
                <a:cs typeface="Caveat"/>
                <a:sym typeface="Caveat"/>
              </a:endParaRPr>
            </a:p>
            <a:p>
              <a:pPr marL="0" marR="0" lvl="0" indent="0" algn="just" rtl="0">
                <a:spcBef>
                  <a:spcPts val="0"/>
                </a:spcBef>
                <a:spcAft>
                  <a:spcPts val="0"/>
                </a:spcAft>
                <a:buNone/>
              </a:pPr>
              <a:r>
                <a:rPr lang="en" b="1" dirty="0">
                  <a:latin typeface="Caveat"/>
                  <a:ea typeface="Caveat"/>
                  <a:cs typeface="Caveat"/>
                  <a:sym typeface="Caveat"/>
                </a:rPr>
                <a:t> </a:t>
              </a:r>
              <a:endParaRPr b="1" dirty="0">
                <a:latin typeface="Caveat"/>
                <a:ea typeface="Caveat"/>
                <a:cs typeface="Caveat"/>
                <a:sym typeface="Caveat"/>
              </a:endParaRPr>
            </a:p>
            <a:p>
              <a:pPr marL="0" marR="0" lvl="0" indent="0" algn="just" rtl="0">
                <a:spcBef>
                  <a:spcPts val="0"/>
                </a:spcBef>
                <a:spcAft>
                  <a:spcPts val="0"/>
                </a:spcAft>
                <a:buNone/>
              </a:pPr>
              <a:endParaRPr b="1" dirty="0">
                <a:latin typeface="Caveat"/>
                <a:ea typeface="Caveat"/>
                <a:cs typeface="Caveat"/>
                <a:sym typeface="Caveat"/>
              </a:endParaRPr>
            </a:p>
            <a:p>
              <a:pPr marL="0" marR="0" lvl="0" indent="0" algn="just" rtl="0">
                <a:spcBef>
                  <a:spcPts val="0"/>
                </a:spcBef>
                <a:spcAft>
                  <a:spcPts val="0"/>
                </a:spcAft>
                <a:buNone/>
              </a:pPr>
              <a:r>
                <a:rPr lang="en" dirty="0"/>
                <a:t> </a:t>
              </a:r>
              <a:endParaRPr dirty="0"/>
            </a:p>
          </p:txBody>
        </p:sp>
      </p:grpSp>
      <p:grpSp>
        <p:nvGrpSpPr>
          <p:cNvPr id="2039" name="Google Shape;2039;p33"/>
          <p:cNvGrpSpPr/>
          <p:nvPr/>
        </p:nvGrpSpPr>
        <p:grpSpPr>
          <a:xfrm>
            <a:off x="253825" y="2472194"/>
            <a:ext cx="2194655" cy="1246376"/>
            <a:chOff x="332929" y="2627766"/>
            <a:chExt cx="2926207" cy="1661834"/>
          </a:xfrm>
        </p:grpSpPr>
        <p:sp>
          <p:nvSpPr>
            <p:cNvPr id="2040" name="Google Shape;2040;p33"/>
            <p:cNvSpPr txBox="1"/>
            <p:nvPr/>
          </p:nvSpPr>
          <p:spPr>
            <a:xfrm>
              <a:off x="332936" y="2627766"/>
              <a:ext cx="2926200" cy="461700"/>
            </a:xfrm>
            <a:prstGeom prst="rect">
              <a:avLst/>
            </a:prstGeom>
            <a:noFill/>
            <a:ln>
              <a:noFill/>
            </a:ln>
          </p:spPr>
          <p:txBody>
            <a:bodyPr spcFirstLastPara="1" wrap="square" lIns="0" tIns="34275" rIns="0" bIns="34275" anchor="b" anchorCtr="0">
              <a:no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              </a:t>
              </a:r>
              <a:r>
                <a:rPr lang="en" sz="1800" b="1">
                  <a:solidFill>
                    <a:schemeClr val="dk1"/>
                  </a:solidFill>
                  <a:latin typeface="Lobster"/>
                  <a:ea typeface="Lobster"/>
                  <a:cs typeface="Lobster"/>
                  <a:sym typeface="Lobster"/>
                </a:rPr>
                <a:t>Akshat Soni</a:t>
              </a:r>
              <a:endParaRPr sz="1100" b="1">
                <a:latin typeface="Lobster"/>
                <a:ea typeface="Lobster"/>
                <a:cs typeface="Lobster"/>
                <a:sym typeface="Lobster"/>
              </a:endParaRPr>
            </a:p>
          </p:txBody>
        </p:sp>
        <p:sp>
          <p:nvSpPr>
            <p:cNvPr id="2041" name="Google Shape;2041;p33"/>
            <p:cNvSpPr txBox="1"/>
            <p:nvPr/>
          </p:nvSpPr>
          <p:spPr>
            <a:xfrm>
              <a:off x="332929" y="3086900"/>
              <a:ext cx="2926200" cy="1202700"/>
            </a:xfrm>
            <a:prstGeom prst="rect">
              <a:avLst/>
            </a:prstGeom>
            <a:noFill/>
            <a:ln>
              <a:noFill/>
            </a:ln>
          </p:spPr>
          <p:txBody>
            <a:bodyPr spcFirstLastPara="1" wrap="square" lIns="0" tIns="34275" rIns="0" bIns="34275" anchor="t" anchorCtr="0">
              <a:noAutofit/>
            </a:bodyPr>
            <a:lstStyle/>
            <a:p>
              <a:pPr marL="0" marR="0" lvl="0" indent="0" algn="just" rtl="0">
                <a:spcBef>
                  <a:spcPts val="0"/>
                </a:spcBef>
                <a:spcAft>
                  <a:spcPts val="0"/>
                </a:spcAft>
                <a:buNone/>
              </a:pPr>
              <a:r>
                <a:rPr lang="en" b="1" dirty="0">
                  <a:latin typeface="Caveat"/>
                  <a:ea typeface="Caveat"/>
                  <a:cs typeface="Caveat"/>
                  <a:sym typeface="Caveat"/>
                </a:rPr>
                <a:t>Modification of Code according to project specifications</a:t>
              </a:r>
              <a:endParaRPr b="1" dirty="0">
                <a:latin typeface="Caveat"/>
                <a:ea typeface="Caveat"/>
                <a:cs typeface="Caveat"/>
                <a:sym typeface="Caveat"/>
              </a:endParaRPr>
            </a:p>
            <a:p>
              <a:pPr marL="0" marR="0" lvl="0" indent="0" algn="just" rtl="0">
                <a:spcBef>
                  <a:spcPts val="0"/>
                </a:spcBef>
                <a:spcAft>
                  <a:spcPts val="0"/>
                </a:spcAft>
                <a:buNone/>
              </a:pPr>
              <a:r>
                <a:rPr lang="en" b="1" dirty="0">
                  <a:latin typeface="Caveat"/>
                  <a:ea typeface="Caveat"/>
                  <a:cs typeface="Caveat"/>
                  <a:sym typeface="Caveat"/>
                </a:rPr>
                <a:t>Making PPT  and Presentation</a:t>
              </a:r>
              <a:endParaRPr b="1" dirty="0">
                <a:latin typeface="Caveat"/>
                <a:ea typeface="Caveat"/>
                <a:cs typeface="Caveat"/>
                <a:sym typeface="Caveat"/>
              </a:endParaRPr>
            </a:p>
            <a:p>
              <a:pPr marL="0" lvl="0" indent="0" algn="just" rtl="0">
                <a:spcBef>
                  <a:spcPts val="0"/>
                </a:spcBef>
                <a:spcAft>
                  <a:spcPts val="0"/>
                </a:spcAft>
                <a:buNone/>
              </a:pPr>
              <a:r>
                <a:rPr lang="en" b="1" dirty="0">
                  <a:solidFill>
                    <a:schemeClr val="dk1"/>
                  </a:solidFill>
                  <a:latin typeface="Caveat"/>
                  <a:ea typeface="Caveat"/>
                  <a:cs typeface="Caveat"/>
                  <a:sym typeface="Caveat"/>
                </a:rPr>
                <a:t>Research work (Finding relevant information regarding the project)</a:t>
              </a:r>
              <a:r>
                <a:rPr lang="en" sz="1300" b="1" dirty="0">
                  <a:solidFill>
                    <a:schemeClr val="dk1"/>
                  </a:solidFill>
                  <a:latin typeface="Caveat"/>
                  <a:ea typeface="Caveat"/>
                  <a:cs typeface="Caveat"/>
                  <a:sym typeface="Caveat"/>
                </a:rPr>
                <a:t> </a:t>
              </a:r>
              <a:endParaRPr sz="1300" b="1" dirty="0">
                <a:latin typeface="Caveat"/>
                <a:ea typeface="Caveat"/>
                <a:cs typeface="Caveat"/>
                <a:sym typeface="Caveat"/>
              </a:endParaRPr>
            </a:p>
            <a:p>
              <a:pPr marL="0" marR="0" lvl="0" indent="0" algn="just" rtl="0">
                <a:spcBef>
                  <a:spcPts val="0"/>
                </a:spcBef>
                <a:spcAft>
                  <a:spcPts val="0"/>
                </a:spcAft>
                <a:buNone/>
              </a:pPr>
              <a:endParaRPr sz="1300" b="1" dirty="0">
                <a:latin typeface="Caveat"/>
                <a:ea typeface="Caveat"/>
                <a:cs typeface="Caveat"/>
                <a:sym typeface="Caveat"/>
              </a:endParaRPr>
            </a:p>
          </p:txBody>
        </p:sp>
      </p:grpSp>
      <p:grpSp>
        <p:nvGrpSpPr>
          <p:cNvPr id="2042" name="Google Shape;2042;p33"/>
          <p:cNvGrpSpPr/>
          <p:nvPr/>
        </p:nvGrpSpPr>
        <p:grpSpPr>
          <a:xfrm>
            <a:off x="6695611" y="931612"/>
            <a:ext cx="2194650" cy="967617"/>
            <a:chOff x="8921977" y="1466725"/>
            <a:chExt cx="2926200" cy="1290156"/>
          </a:xfrm>
        </p:grpSpPr>
        <p:sp>
          <p:nvSpPr>
            <p:cNvPr id="2043" name="Google Shape;2043;p33"/>
            <p:cNvSpPr txBox="1"/>
            <p:nvPr/>
          </p:nvSpPr>
          <p:spPr>
            <a:xfrm>
              <a:off x="8921977" y="1466725"/>
              <a:ext cx="2926200" cy="461700"/>
            </a:xfrm>
            <a:prstGeom prst="rect">
              <a:avLst/>
            </a:prstGeom>
            <a:noFill/>
            <a:ln>
              <a:noFill/>
            </a:ln>
          </p:spPr>
          <p:txBody>
            <a:bodyPr spcFirstLastPara="1" wrap="square" lIns="0" tIns="34275" rIns="0" bIns="34275" anchor="b" anchorCtr="0">
              <a:no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  </a:t>
              </a:r>
              <a:r>
                <a:rPr lang="en" sz="1800" b="1">
                  <a:solidFill>
                    <a:schemeClr val="dk1"/>
                  </a:solidFill>
                  <a:latin typeface="Lobster"/>
                  <a:ea typeface="Lobster"/>
                  <a:cs typeface="Lobster"/>
                  <a:sym typeface="Lobster"/>
                </a:rPr>
                <a:t>Mudita Srivatsa</a:t>
              </a:r>
              <a:endParaRPr sz="1100">
                <a:latin typeface="Lobster"/>
                <a:ea typeface="Lobster"/>
                <a:cs typeface="Lobster"/>
                <a:sym typeface="Lobster"/>
              </a:endParaRPr>
            </a:p>
          </p:txBody>
        </p:sp>
        <p:sp>
          <p:nvSpPr>
            <p:cNvPr id="2044" name="Google Shape;2044;p33"/>
            <p:cNvSpPr txBox="1"/>
            <p:nvPr/>
          </p:nvSpPr>
          <p:spPr>
            <a:xfrm>
              <a:off x="8921977" y="1925881"/>
              <a:ext cx="2926200" cy="831000"/>
            </a:xfrm>
            <a:prstGeom prst="rect">
              <a:avLst/>
            </a:prstGeom>
            <a:noFill/>
            <a:ln>
              <a:noFill/>
            </a:ln>
          </p:spPr>
          <p:txBody>
            <a:bodyPr spcFirstLastPara="1" wrap="square" lIns="0" tIns="34275" rIns="0" bIns="34275" anchor="t" anchorCtr="0">
              <a:noAutofit/>
            </a:bodyPr>
            <a:lstStyle/>
            <a:p>
              <a:pPr marL="0" marR="0" lvl="0" indent="0" algn="just" rtl="0">
                <a:spcBef>
                  <a:spcPts val="0"/>
                </a:spcBef>
                <a:spcAft>
                  <a:spcPts val="0"/>
                </a:spcAft>
                <a:buNone/>
              </a:pPr>
              <a:r>
                <a:rPr lang="en" b="1">
                  <a:latin typeface="Caveat"/>
                  <a:ea typeface="Caveat"/>
                  <a:cs typeface="Caveat"/>
                  <a:sym typeface="Caveat"/>
                </a:rPr>
                <a:t>Making </a:t>
              </a:r>
              <a:r>
                <a:rPr lang="en" b="1" dirty="0">
                  <a:latin typeface="Caveat"/>
                  <a:ea typeface="Caveat"/>
                  <a:cs typeface="Caveat"/>
                  <a:sym typeface="Caveat"/>
                </a:rPr>
                <a:t>of PPT and Presentation</a:t>
              </a:r>
              <a:endParaRPr b="1" dirty="0">
                <a:latin typeface="Caveat"/>
                <a:ea typeface="Caveat"/>
                <a:cs typeface="Caveat"/>
                <a:sym typeface="Caveat"/>
              </a:endParaRPr>
            </a:p>
            <a:p>
              <a:pPr marL="0" marR="0" lvl="0" indent="0" algn="just" rtl="0">
                <a:spcBef>
                  <a:spcPts val="0"/>
                </a:spcBef>
                <a:spcAft>
                  <a:spcPts val="0"/>
                </a:spcAft>
                <a:buNone/>
              </a:pPr>
              <a:r>
                <a:rPr lang="en" b="1" dirty="0">
                  <a:latin typeface="Caveat"/>
                  <a:ea typeface="Caveat"/>
                  <a:cs typeface="Caveat"/>
                  <a:sym typeface="Caveat"/>
                </a:rPr>
                <a:t>Research work (Finding relevant information regarding the project) </a:t>
              </a:r>
              <a:endParaRPr b="1" dirty="0">
                <a:latin typeface="Caveat"/>
                <a:ea typeface="Caveat"/>
                <a:cs typeface="Caveat"/>
                <a:sym typeface="Caveat"/>
              </a:endParaRPr>
            </a:p>
            <a:p>
              <a:pPr marL="0" marR="0" lvl="0" indent="0" algn="just" rtl="0">
                <a:spcBef>
                  <a:spcPts val="0"/>
                </a:spcBef>
                <a:spcAft>
                  <a:spcPts val="0"/>
                </a:spcAft>
                <a:buNone/>
              </a:pPr>
              <a:endParaRPr b="1" dirty="0">
                <a:latin typeface="Caveat"/>
                <a:ea typeface="Caveat"/>
                <a:cs typeface="Caveat"/>
                <a:sym typeface="Caveat"/>
              </a:endParaRPr>
            </a:p>
          </p:txBody>
        </p:sp>
      </p:grpSp>
      <p:grpSp>
        <p:nvGrpSpPr>
          <p:cNvPr id="2045" name="Google Shape;2045;p33"/>
          <p:cNvGrpSpPr/>
          <p:nvPr/>
        </p:nvGrpSpPr>
        <p:grpSpPr>
          <a:xfrm>
            <a:off x="253825" y="931613"/>
            <a:ext cx="2194655" cy="1225236"/>
            <a:chOff x="332929" y="2627766"/>
            <a:chExt cx="2926207" cy="1633647"/>
          </a:xfrm>
        </p:grpSpPr>
        <p:sp>
          <p:nvSpPr>
            <p:cNvPr id="2046" name="Google Shape;2046;p33"/>
            <p:cNvSpPr txBox="1"/>
            <p:nvPr/>
          </p:nvSpPr>
          <p:spPr>
            <a:xfrm>
              <a:off x="332936" y="2627766"/>
              <a:ext cx="2926200" cy="461700"/>
            </a:xfrm>
            <a:prstGeom prst="rect">
              <a:avLst/>
            </a:prstGeom>
            <a:noFill/>
            <a:ln>
              <a:noFill/>
            </a:ln>
          </p:spPr>
          <p:txBody>
            <a:bodyPr spcFirstLastPara="1" wrap="square" lIns="0" tIns="34275" rIns="0" bIns="34275" anchor="b" anchorCtr="0">
              <a:noAutofit/>
            </a:bodyPr>
            <a:lstStyle/>
            <a:p>
              <a:pPr marL="0" marR="0" lvl="0" indent="0" algn="l" rtl="0">
                <a:spcBef>
                  <a:spcPts val="0"/>
                </a:spcBef>
                <a:spcAft>
                  <a:spcPts val="0"/>
                </a:spcAft>
                <a:buNone/>
              </a:pPr>
              <a:r>
                <a:rPr lang="en" sz="1100"/>
                <a:t>             </a:t>
              </a:r>
              <a:r>
                <a:rPr lang="en" sz="1500" b="1">
                  <a:latin typeface="Lobster"/>
                  <a:ea typeface="Lobster"/>
                  <a:cs typeface="Lobster"/>
                  <a:sym typeface="Lobster"/>
                </a:rPr>
                <a:t>Jahnavi Arnepalli</a:t>
              </a:r>
              <a:r>
                <a:rPr lang="en" sz="1600"/>
                <a:t> </a:t>
              </a:r>
              <a:r>
                <a:rPr lang="en" sz="1100"/>
                <a:t>   </a:t>
              </a:r>
              <a:endParaRPr sz="1100"/>
            </a:p>
          </p:txBody>
        </p:sp>
        <p:sp>
          <p:nvSpPr>
            <p:cNvPr id="2047" name="Google Shape;2047;p33"/>
            <p:cNvSpPr txBox="1"/>
            <p:nvPr/>
          </p:nvSpPr>
          <p:spPr>
            <a:xfrm>
              <a:off x="332929" y="3086914"/>
              <a:ext cx="2926200" cy="1174500"/>
            </a:xfrm>
            <a:prstGeom prst="rect">
              <a:avLst/>
            </a:prstGeom>
            <a:noFill/>
            <a:ln>
              <a:noFill/>
            </a:ln>
          </p:spPr>
          <p:txBody>
            <a:bodyPr spcFirstLastPara="1" wrap="square" lIns="0" tIns="34275" rIns="0" bIns="34275" anchor="t" anchorCtr="0">
              <a:noAutofit/>
            </a:bodyPr>
            <a:lstStyle/>
            <a:p>
              <a:pPr marL="0" marR="0" lvl="0" indent="0" algn="just" rtl="0">
                <a:spcBef>
                  <a:spcPts val="0"/>
                </a:spcBef>
                <a:spcAft>
                  <a:spcPts val="0"/>
                </a:spcAft>
                <a:buNone/>
              </a:pPr>
              <a:r>
                <a:rPr lang="en" b="1">
                  <a:solidFill>
                    <a:srgbClr val="595959"/>
                  </a:solidFill>
                  <a:latin typeface="Caveat"/>
                  <a:ea typeface="Caveat"/>
                  <a:cs typeface="Caveat"/>
                  <a:sym typeface="Caveat"/>
                </a:rPr>
                <a:t>Ordering of components</a:t>
              </a:r>
              <a:endParaRPr b="1">
                <a:solidFill>
                  <a:srgbClr val="595959"/>
                </a:solidFill>
                <a:latin typeface="Caveat"/>
                <a:ea typeface="Caveat"/>
                <a:cs typeface="Caveat"/>
                <a:sym typeface="Caveat"/>
              </a:endParaRPr>
            </a:p>
            <a:p>
              <a:pPr marL="0" marR="0" lvl="0" indent="0" algn="just" rtl="0">
                <a:spcBef>
                  <a:spcPts val="0"/>
                </a:spcBef>
                <a:spcAft>
                  <a:spcPts val="0"/>
                </a:spcAft>
                <a:buNone/>
              </a:pPr>
              <a:r>
                <a:rPr lang="en" b="1">
                  <a:solidFill>
                    <a:srgbClr val="595959"/>
                  </a:solidFill>
                  <a:latin typeface="Caveat"/>
                  <a:ea typeface="Caveat"/>
                  <a:cs typeface="Caveat"/>
                  <a:sym typeface="Caveat"/>
                </a:rPr>
                <a:t>Assembling of components</a:t>
              </a:r>
              <a:endParaRPr b="1">
                <a:solidFill>
                  <a:srgbClr val="595959"/>
                </a:solidFill>
                <a:latin typeface="Caveat"/>
                <a:ea typeface="Caveat"/>
                <a:cs typeface="Caveat"/>
                <a:sym typeface="Caveat"/>
              </a:endParaRPr>
            </a:p>
            <a:p>
              <a:pPr marL="0" marR="0" lvl="0" indent="0" algn="just" rtl="0">
                <a:spcBef>
                  <a:spcPts val="0"/>
                </a:spcBef>
                <a:spcAft>
                  <a:spcPts val="0"/>
                </a:spcAft>
                <a:buNone/>
              </a:pPr>
              <a:r>
                <a:rPr lang="en" b="1">
                  <a:solidFill>
                    <a:srgbClr val="595959"/>
                  </a:solidFill>
                  <a:latin typeface="Caveat"/>
                  <a:ea typeface="Caveat"/>
                  <a:cs typeface="Caveat"/>
                  <a:sym typeface="Caveat"/>
                </a:rPr>
                <a:t>Implementing the Code on Arduino IDE</a:t>
              </a:r>
              <a:endParaRPr b="1">
                <a:solidFill>
                  <a:srgbClr val="595959"/>
                </a:solidFill>
                <a:latin typeface="Caveat"/>
                <a:ea typeface="Caveat"/>
                <a:cs typeface="Caveat"/>
                <a:sym typeface="Caveat"/>
              </a:endParaRPr>
            </a:p>
            <a:p>
              <a:pPr marL="0" marR="0" lvl="0" indent="0" algn="just" rtl="0">
                <a:spcBef>
                  <a:spcPts val="0"/>
                </a:spcBef>
                <a:spcAft>
                  <a:spcPts val="0"/>
                </a:spcAft>
                <a:buNone/>
              </a:pPr>
              <a:r>
                <a:rPr lang="en" b="1">
                  <a:solidFill>
                    <a:srgbClr val="595959"/>
                  </a:solidFill>
                  <a:latin typeface="Caveat"/>
                  <a:ea typeface="Caveat"/>
                  <a:cs typeface="Caveat"/>
                  <a:sym typeface="Caveat"/>
                </a:rPr>
                <a:t>Video preparation </a:t>
              </a:r>
              <a:endParaRPr b="1">
                <a:solidFill>
                  <a:srgbClr val="595959"/>
                </a:solidFill>
                <a:latin typeface="Caveat"/>
                <a:ea typeface="Caveat"/>
                <a:cs typeface="Caveat"/>
                <a:sym typeface="Caveat"/>
              </a:endParaRPr>
            </a:p>
          </p:txBody>
        </p:sp>
      </p:grpSp>
      <p:grpSp>
        <p:nvGrpSpPr>
          <p:cNvPr id="2048" name="Google Shape;2048;p33" descr="Lightbulb"/>
          <p:cNvGrpSpPr/>
          <p:nvPr/>
        </p:nvGrpSpPr>
        <p:grpSpPr>
          <a:xfrm>
            <a:off x="504415" y="950340"/>
            <a:ext cx="191156" cy="308791"/>
            <a:chOff x="672553" y="1267120"/>
            <a:chExt cx="254875" cy="411722"/>
          </a:xfrm>
        </p:grpSpPr>
        <p:sp>
          <p:nvSpPr>
            <p:cNvPr id="2049" name="Google Shape;2049;p33"/>
            <p:cNvSpPr/>
            <p:nvPr/>
          </p:nvSpPr>
          <p:spPr>
            <a:xfrm>
              <a:off x="736272" y="1551405"/>
              <a:ext cx="127437" cy="29408"/>
            </a:xfrm>
            <a:custGeom>
              <a:avLst/>
              <a:gdLst/>
              <a:ahLst/>
              <a:cxnLst/>
              <a:rect l="l" t="t" r="r" b="b"/>
              <a:pathLst>
                <a:path w="127437" h="29408" extrusionOk="0">
                  <a:moveTo>
                    <a:pt x="14704" y="0"/>
                  </a:moveTo>
                  <a:lnTo>
                    <a:pt x="112734" y="0"/>
                  </a:lnTo>
                  <a:cubicBezTo>
                    <a:pt x="121066" y="0"/>
                    <a:pt x="127438" y="6372"/>
                    <a:pt x="127438" y="14704"/>
                  </a:cubicBezTo>
                  <a:cubicBezTo>
                    <a:pt x="127438" y="23037"/>
                    <a:pt x="121066" y="29409"/>
                    <a:pt x="112734" y="29409"/>
                  </a:cubicBezTo>
                  <a:lnTo>
                    <a:pt x="14704" y="29409"/>
                  </a:lnTo>
                  <a:cubicBezTo>
                    <a:pt x="6372" y="29409"/>
                    <a:pt x="0" y="23037"/>
                    <a:pt x="0" y="14704"/>
                  </a:cubicBezTo>
                  <a:cubicBezTo>
                    <a:pt x="0" y="6372"/>
                    <a:pt x="6372" y="0"/>
                    <a:pt x="14704" y="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50" name="Google Shape;2050;p33"/>
            <p:cNvSpPr/>
            <p:nvPr/>
          </p:nvSpPr>
          <p:spPr>
            <a:xfrm>
              <a:off x="736272" y="1600419"/>
              <a:ext cx="127437" cy="29408"/>
            </a:xfrm>
            <a:custGeom>
              <a:avLst/>
              <a:gdLst/>
              <a:ahLst/>
              <a:cxnLst/>
              <a:rect l="l" t="t" r="r" b="b"/>
              <a:pathLst>
                <a:path w="127437" h="29408" extrusionOk="0">
                  <a:moveTo>
                    <a:pt x="14704" y="0"/>
                  </a:moveTo>
                  <a:lnTo>
                    <a:pt x="112734" y="0"/>
                  </a:lnTo>
                  <a:cubicBezTo>
                    <a:pt x="121066" y="0"/>
                    <a:pt x="127438" y="6372"/>
                    <a:pt x="127438" y="14704"/>
                  </a:cubicBezTo>
                  <a:cubicBezTo>
                    <a:pt x="127438" y="23037"/>
                    <a:pt x="121066" y="29409"/>
                    <a:pt x="112734" y="29409"/>
                  </a:cubicBezTo>
                  <a:lnTo>
                    <a:pt x="14704" y="29409"/>
                  </a:lnTo>
                  <a:cubicBezTo>
                    <a:pt x="6372" y="29409"/>
                    <a:pt x="0" y="23037"/>
                    <a:pt x="0" y="14704"/>
                  </a:cubicBezTo>
                  <a:cubicBezTo>
                    <a:pt x="0" y="6372"/>
                    <a:pt x="6372" y="0"/>
                    <a:pt x="14704" y="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51" name="Google Shape;2051;p33"/>
            <p:cNvSpPr/>
            <p:nvPr/>
          </p:nvSpPr>
          <p:spPr>
            <a:xfrm>
              <a:off x="768131" y="1649434"/>
              <a:ext cx="63718" cy="29408"/>
            </a:xfrm>
            <a:custGeom>
              <a:avLst/>
              <a:gdLst/>
              <a:ahLst/>
              <a:cxnLst/>
              <a:rect l="l" t="t" r="r" b="b"/>
              <a:pathLst>
                <a:path w="63718" h="29408" extrusionOk="0">
                  <a:moveTo>
                    <a:pt x="0" y="0"/>
                  </a:moveTo>
                  <a:cubicBezTo>
                    <a:pt x="1470" y="16665"/>
                    <a:pt x="15195" y="29409"/>
                    <a:pt x="31859" y="29409"/>
                  </a:cubicBezTo>
                  <a:cubicBezTo>
                    <a:pt x="48524" y="29409"/>
                    <a:pt x="62249" y="16665"/>
                    <a:pt x="63719" y="0"/>
                  </a:cubicBezTo>
                  <a:lnTo>
                    <a:pt x="0"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52" name="Google Shape;2052;p33"/>
            <p:cNvSpPr/>
            <p:nvPr/>
          </p:nvSpPr>
          <p:spPr>
            <a:xfrm>
              <a:off x="672553" y="1267120"/>
              <a:ext cx="254875" cy="264678"/>
            </a:xfrm>
            <a:custGeom>
              <a:avLst/>
              <a:gdLst/>
              <a:ahLst/>
              <a:cxnLst/>
              <a:rect l="l" t="t" r="r" b="b"/>
              <a:pathLst>
                <a:path w="254875" h="264678" extrusionOk="0">
                  <a:moveTo>
                    <a:pt x="127438" y="0"/>
                  </a:moveTo>
                  <a:cubicBezTo>
                    <a:pt x="127438" y="0"/>
                    <a:pt x="127438" y="0"/>
                    <a:pt x="127438" y="0"/>
                  </a:cubicBezTo>
                  <a:cubicBezTo>
                    <a:pt x="127438" y="0"/>
                    <a:pt x="127438" y="0"/>
                    <a:pt x="127438" y="0"/>
                  </a:cubicBezTo>
                  <a:cubicBezTo>
                    <a:pt x="57837" y="490"/>
                    <a:pt x="1470" y="56367"/>
                    <a:pt x="0" y="125967"/>
                  </a:cubicBezTo>
                  <a:lnTo>
                    <a:pt x="0" y="130379"/>
                  </a:lnTo>
                  <a:cubicBezTo>
                    <a:pt x="490" y="145573"/>
                    <a:pt x="3431" y="160278"/>
                    <a:pt x="8823" y="174492"/>
                  </a:cubicBezTo>
                  <a:cubicBezTo>
                    <a:pt x="14214" y="187726"/>
                    <a:pt x="21566" y="199980"/>
                    <a:pt x="30879" y="210763"/>
                  </a:cubicBezTo>
                  <a:cubicBezTo>
                    <a:pt x="42643" y="223507"/>
                    <a:pt x="55386" y="248504"/>
                    <a:pt x="60778" y="259287"/>
                  </a:cubicBezTo>
                  <a:cubicBezTo>
                    <a:pt x="62249" y="262718"/>
                    <a:pt x="65680" y="264679"/>
                    <a:pt x="69601" y="264679"/>
                  </a:cubicBezTo>
                  <a:lnTo>
                    <a:pt x="185275" y="264679"/>
                  </a:lnTo>
                  <a:cubicBezTo>
                    <a:pt x="189196" y="264679"/>
                    <a:pt x="192627" y="262718"/>
                    <a:pt x="194098" y="259287"/>
                  </a:cubicBezTo>
                  <a:cubicBezTo>
                    <a:pt x="199489" y="248504"/>
                    <a:pt x="212233" y="223507"/>
                    <a:pt x="223997" y="210763"/>
                  </a:cubicBezTo>
                  <a:cubicBezTo>
                    <a:pt x="233309" y="199980"/>
                    <a:pt x="241152" y="187726"/>
                    <a:pt x="246053" y="174492"/>
                  </a:cubicBezTo>
                  <a:cubicBezTo>
                    <a:pt x="251445" y="160278"/>
                    <a:pt x="254386" y="145573"/>
                    <a:pt x="254876" y="130379"/>
                  </a:cubicBezTo>
                  <a:lnTo>
                    <a:pt x="254876" y="125967"/>
                  </a:lnTo>
                  <a:cubicBezTo>
                    <a:pt x="253405" y="56367"/>
                    <a:pt x="197039" y="490"/>
                    <a:pt x="127438" y="0"/>
                  </a:cubicBezTo>
                  <a:close/>
                  <a:moveTo>
                    <a:pt x="225467" y="129889"/>
                  </a:moveTo>
                  <a:cubicBezTo>
                    <a:pt x="224977" y="141652"/>
                    <a:pt x="222526" y="153416"/>
                    <a:pt x="218605" y="164199"/>
                  </a:cubicBezTo>
                  <a:cubicBezTo>
                    <a:pt x="214684" y="174002"/>
                    <a:pt x="209292" y="183315"/>
                    <a:pt x="201940" y="191157"/>
                  </a:cubicBezTo>
                  <a:cubicBezTo>
                    <a:pt x="190667" y="204881"/>
                    <a:pt x="180864" y="219585"/>
                    <a:pt x="173512" y="235270"/>
                  </a:cubicBezTo>
                  <a:lnTo>
                    <a:pt x="127438" y="235270"/>
                  </a:lnTo>
                  <a:lnTo>
                    <a:pt x="81854" y="235270"/>
                  </a:lnTo>
                  <a:cubicBezTo>
                    <a:pt x="74012" y="219585"/>
                    <a:pt x="64209" y="204881"/>
                    <a:pt x="53426" y="191157"/>
                  </a:cubicBezTo>
                  <a:cubicBezTo>
                    <a:pt x="46564" y="183315"/>
                    <a:pt x="40682" y="174002"/>
                    <a:pt x="36761" y="164199"/>
                  </a:cubicBezTo>
                  <a:cubicBezTo>
                    <a:pt x="32350" y="153416"/>
                    <a:pt x="30389" y="141652"/>
                    <a:pt x="29899" y="129889"/>
                  </a:cubicBezTo>
                  <a:lnTo>
                    <a:pt x="29899" y="125967"/>
                  </a:lnTo>
                  <a:cubicBezTo>
                    <a:pt x="30879" y="72542"/>
                    <a:pt x="74502" y="29409"/>
                    <a:pt x="127928" y="28919"/>
                  </a:cubicBezTo>
                  <a:lnTo>
                    <a:pt x="127928" y="28919"/>
                  </a:lnTo>
                  <a:lnTo>
                    <a:pt x="127928" y="28919"/>
                  </a:lnTo>
                  <a:cubicBezTo>
                    <a:pt x="127928" y="28919"/>
                    <a:pt x="127928" y="28919"/>
                    <a:pt x="127928" y="28919"/>
                  </a:cubicBezTo>
                  <a:cubicBezTo>
                    <a:pt x="127928" y="28919"/>
                    <a:pt x="127928" y="28919"/>
                    <a:pt x="127928" y="28919"/>
                  </a:cubicBezTo>
                  <a:lnTo>
                    <a:pt x="127928" y="28919"/>
                  </a:lnTo>
                  <a:lnTo>
                    <a:pt x="127928" y="28919"/>
                  </a:lnTo>
                  <a:cubicBezTo>
                    <a:pt x="181354" y="29409"/>
                    <a:pt x="224977" y="72051"/>
                    <a:pt x="225957" y="125967"/>
                  </a:cubicBezTo>
                  <a:lnTo>
                    <a:pt x="225957" y="129889"/>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053" name="Google Shape;2053;p33" descr="Rocket"/>
          <p:cNvGrpSpPr/>
          <p:nvPr/>
        </p:nvGrpSpPr>
        <p:grpSpPr>
          <a:xfrm>
            <a:off x="451871" y="2497799"/>
            <a:ext cx="296069" cy="295067"/>
            <a:chOff x="602495" y="3330398"/>
            <a:chExt cx="394759" cy="393422"/>
          </a:xfrm>
        </p:grpSpPr>
        <p:sp>
          <p:nvSpPr>
            <p:cNvPr id="2054" name="Google Shape;2054;p33"/>
            <p:cNvSpPr/>
            <p:nvPr/>
          </p:nvSpPr>
          <p:spPr>
            <a:xfrm>
              <a:off x="907332" y="3330398"/>
              <a:ext cx="89922" cy="86409"/>
            </a:xfrm>
            <a:custGeom>
              <a:avLst/>
              <a:gdLst/>
              <a:ahLst/>
              <a:cxnLst/>
              <a:rect l="l" t="t" r="r" b="b"/>
              <a:pathLst>
                <a:path w="89922" h="86409" extrusionOk="0">
                  <a:moveTo>
                    <a:pt x="87736" y="2595"/>
                  </a:moveTo>
                  <a:cubicBezTo>
                    <a:pt x="80874" y="-4267"/>
                    <a:pt x="36761" y="3575"/>
                    <a:pt x="0" y="13378"/>
                  </a:cubicBezTo>
                  <a:cubicBezTo>
                    <a:pt x="13234" y="21220"/>
                    <a:pt x="26958" y="32003"/>
                    <a:pt x="40192" y="45237"/>
                  </a:cubicBezTo>
                  <a:cubicBezTo>
                    <a:pt x="53916" y="58961"/>
                    <a:pt x="64699" y="72686"/>
                    <a:pt x="72542" y="86410"/>
                  </a:cubicBezTo>
                  <a:cubicBezTo>
                    <a:pt x="82344" y="48668"/>
                    <a:pt x="95088" y="9457"/>
                    <a:pt x="87736" y="2595"/>
                  </a:cubicBezTo>
                  <a:close/>
                </a:path>
              </a:pathLst>
            </a:custGeom>
            <a:solidFill>
              <a:srgbClr val="7D944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55" name="Google Shape;2055;p33"/>
            <p:cNvSpPr/>
            <p:nvPr/>
          </p:nvSpPr>
          <p:spPr>
            <a:xfrm>
              <a:off x="602495" y="3465148"/>
              <a:ext cx="119562" cy="114358"/>
            </a:xfrm>
            <a:custGeom>
              <a:avLst/>
              <a:gdLst/>
              <a:ahLst/>
              <a:cxnLst/>
              <a:rect l="l" t="t" r="r" b="b"/>
              <a:pathLst>
                <a:path w="119562" h="114358" extrusionOk="0">
                  <a:moveTo>
                    <a:pt x="119563" y="7536"/>
                  </a:moveTo>
                  <a:lnTo>
                    <a:pt x="102898" y="1164"/>
                  </a:lnTo>
                  <a:cubicBezTo>
                    <a:pt x="96036" y="-1287"/>
                    <a:pt x="88683" y="184"/>
                    <a:pt x="83292" y="5085"/>
                  </a:cubicBezTo>
                  <a:lnTo>
                    <a:pt x="5359" y="83019"/>
                  </a:lnTo>
                  <a:cubicBezTo>
                    <a:pt x="-7385" y="95762"/>
                    <a:pt x="4378" y="117819"/>
                    <a:pt x="22023" y="113898"/>
                  </a:cubicBezTo>
                  <a:lnTo>
                    <a:pt x="87213" y="99193"/>
                  </a:lnTo>
                  <a:cubicBezTo>
                    <a:pt x="92604" y="74686"/>
                    <a:pt x="101427" y="41846"/>
                    <a:pt x="119563" y="7536"/>
                  </a:cubicBezTo>
                  <a:close/>
                </a:path>
              </a:pathLst>
            </a:custGeom>
            <a:solidFill>
              <a:srgbClr val="7D944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56" name="Google Shape;2056;p33"/>
            <p:cNvSpPr/>
            <p:nvPr/>
          </p:nvSpPr>
          <p:spPr>
            <a:xfrm>
              <a:off x="746586" y="3600612"/>
              <a:ext cx="114584" cy="123208"/>
            </a:xfrm>
            <a:custGeom>
              <a:avLst/>
              <a:gdLst/>
              <a:ahLst/>
              <a:cxnLst/>
              <a:rect l="l" t="t" r="r" b="b"/>
              <a:pathLst>
                <a:path w="114584" h="123208" extrusionOk="0">
                  <a:moveTo>
                    <a:pt x="105360" y="0"/>
                  </a:moveTo>
                  <a:cubicBezTo>
                    <a:pt x="72521" y="17155"/>
                    <a:pt x="41151" y="26468"/>
                    <a:pt x="15664" y="31369"/>
                  </a:cubicBezTo>
                  <a:lnTo>
                    <a:pt x="469" y="100970"/>
                  </a:lnTo>
                  <a:cubicBezTo>
                    <a:pt x="-3452" y="118615"/>
                    <a:pt x="18114" y="130869"/>
                    <a:pt x="31348" y="117635"/>
                  </a:cubicBezTo>
                  <a:lnTo>
                    <a:pt x="109282" y="39702"/>
                  </a:lnTo>
                  <a:cubicBezTo>
                    <a:pt x="114183" y="34800"/>
                    <a:pt x="116144" y="26958"/>
                    <a:pt x="113203" y="20096"/>
                  </a:cubicBezTo>
                  <a:lnTo>
                    <a:pt x="105360" y="0"/>
                  </a:lnTo>
                  <a:close/>
                </a:path>
              </a:pathLst>
            </a:custGeom>
            <a:solidFill>
              <a:srgbClr val="7D944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57" name="Google Shape;2057;p33"/>
            <p:cNvSpPr/>
            <p:nvPr/>
          </p:nvSpPr>
          <p:spPr>
            <a:xfrm>
              <a:off x="706863" y="3352599"/>
              <a:ext cx="263698" cy="263208"/>
            </a:xfrm>
            <a:custGeom>
              <a:avLst/>
              <a:gdLst/>
              <a:ahLst/>
              <a:cxnLst/>
              <a:rect l="l" t="t" r="r" b="b"/>
              <a:pathLst>
                <a:path w="263698" h="263208" extrusionOk="0">
                  <a:moveTo>
                    <a:pt x="174002" y="0"/>
                  </a:moveTo>
                  <a:cubicBezTo>
                    <a:pt x="145083" y="11764"/>
                    <a:pt x="112243" y="31859"/>
                    <a:pt x="80384" y="63719"/>
                  </a:cubicBezTo>
                  <a:cubicBezTo>
                    <a:pt x="22057" y="122046"/>
                    <a:pt x="4901" y="192627"/>
                    <a:pt x="0" y="232819"/>
                  </a:cubicBezTo>
                  <a:lnTo>
                    <a:pt x="30389" y="263208"/>
                  </a:lnTo>
                  <a:cubicBezTo>
                    <a:pt x="70581" y="258307"/>
                    <a:pt x="141652" y="241642"/>
                    <a:pt x="199980" y="183315"/>
                  </a:cubicBezTo>
                  <a:cubicBezTo>
                    <a:pt x="231839" y="151455"/>
                    <a:pt x="251935" y="119105"/>
                    <a:pt x="263698" y="90187"/>
                  </a:cubicBezTo>
                  <a:cubicBezTo>
                    <a:pt x="257327" y="74012"/>
                    <a:pt x="244583" y="54896"/>
                    <a:pt x="226447" y="36271"/>
                  </a:cubicBezTo>
                  <a:cubicBezTo>
                    <a:pt x="208802" y="19116"/>
                    <a:pt x="190177" y="6372"/>
                    <a:pt x="174002" y="0"/>
                  </a:cubicBezTo>
                  <a:close/>
                  <a:moveTo>
                    <a:pt x="198999" y="105872"/>
                  </a:moveTo>
                  <a:cubicBezTo>
                    <a:pt x="187726" y="117145"/>
                    <a:pt x="169100" y="117145"/>
                    <a:pt x="157337" y="105872"/>
                  </a:cubicBezTo>
                  <a:cubicBezTo>
                    <a:pt x="146063" y="94598"/>
                    <a:pt x="146063" y="75973"/>
                    <a:pt x="157337" y="64209"/>
                  </a:cubicBezTo>
                  <a:cubicBezTo>
                    <a:pt x="168610" y="52936"/>
                    <a:pt x="187236" y="52936"/>
                    <a:pt x="198999" y="64209"/>
                  </a:cubicBezTo>
                  <a:cubicBezTo>
                    <a:pt x="210273" y="75973"/>
                    <a:pt x="210273" y="94598"/>
                    <a:pt x="198999" y="105872"/>
                  </a:cubicBezTo>
                  <a:close/>
                </a:path>
              </a:pathLst>
            </a:custGeom>
            <a:solidFill>
              <a:srgbClr val="7D944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58" name="Google Shape;2058;p33"/>
            <p:cNvSpPr/>
            <p:nvPr/>
          </p:nvSpPr>
          <p:spPr>
            <a:xfrm>
              <a:off x="649132" y="3603727"/>
              <a:ext cx="69810" cy="69955"/>
            </a:xfrm>
            <a:custGeom>
              <a:avLst/>
              <a:gdLst/>
              <a:ahLst/>
              <a:cxnLst/>
              <a:rect l="l" t="t" r="r" b="b"/>
              <a:pathLst>
                <a:path w="69810" h="69955" extrusionOk="0">
                  <a:moveTo>
                    <a:pt x="57240" y="12570"/>
                  </a:moveTo>
                  <a:cubicBezTo>
                    <a:pt x="49398" y="4728"/>
                    <a:pt x="50378" y="-8506"/>
                    <a:pt x="34203" y="7669"/>
                  </a:cubicBezTo>
                  <a:cubicBezTo>
                    <a:pt x="18029" y="23844"/>
                    <a:pt x="-5989" y="60605"/>
                    <a:pt x="1364" y="68447"/>
                  </a:cubicBezTo>
                  <a:cubicBezTo>
                    <a:pt x="9206" y="76289"/>
                    <a:pt x="45967" y="51782"/>
                    <a:pt x="62142" y="35607"/>
                  </a:cubicBezTo>
                  <a:cubicBezTo>
                    <a:pt x="78317" y="18942"/>
                    <a:pt x="65083" y="19922"/>
                    <a:pt x="57240" y="12570"/>
                  </a:cubicBezTo>
                  <a:close/>
                </a:path>
              </a:pathLst>
            </a:custGeom>
            <a:solidFill>
              <a:srgbClr val="7D944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059" name="Google Shape;2059;p33" descr="Users"/>
          <p:cNvGrpSpPr/>
          <p:nvPr/>
        </p:nvGrpSpPr>
        <p:grpSpPr>
          <a:xfrm>
            <a:off x="8377348" y="1010467"/>
            <a:ext cx="308792" cy="192627"/>
            <a:chOff x="11169798" y="1347289"/>
            <a:chExt cx="411722" cy="256836"/>
          </a:xfrm>
        </p:grpSpPr>
        <p:sp>
          <p:nvSpPr>
            <p:cNvPr id="2060" name="Google Shape;2060;p33"/>
            <p:cNvSpPr/>
            <p:nvPr/>
          </p:nvSpPr>
          <p:spPr>
            <a:xfrm>
              <a:off x="11213911" y="1347289"/>
              <a:ext cx="88226" cy="88226"/>
            </a:xfrm>
            <a:custGeom>
              <a:avLst/>
              <a:gdLst/>
              <a:ahLst/>
              <a:cxnLst/>
              <a:rect l="l" t="t" r="r" b="b"/>
              <a:pathLst>
                <a:path w="88226" h="88226" extrusionOk="0">
                  <a:moveTo>
                    <a:pt x="88226" y="44113"/>
                  </a:moveTo>
                  <a:cubicBezTo>
                    <a:pt x="88226" y="68476"/>
                    <a:pt x="68476" y="88226"/>
                    <a:pt x="44113" y="88226"/>
                  </a:cubicBezTo>
                  <a:cubicBezTo>
                    <a:pt x="19750" y="88226"/>
                    <a:pt x="0" y="68476"/>
                    <a:pt x="0" y="44113"/>
                  </a:cubicBezTo>
                  <a:cubicBezTo>
                    <a:pt x="0" y="19750"/>
                    <a:pt x="19750" y="0"/>
                    <a:pt x="44113" y="0"/>
                  </a:cubicBezTo>
                  <a:cubicBezTo>
                    <a:pt x="68476" y="0"/>
                    <a:pt x="88226" y="19750"/>
                    <a:pt x="88226" y="44113"/>
                  </a:cubicBezTo>
                  <a:close/>
                </a:path>
              </a:pathLst>
            </a:custGeom>
            <a:solidFill>
              <a:srgbClr val="13A1D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61" name="Google Shape;2061;p33"/>
            <p:cNvSpPr/>
            <p:nvPr/>
          </p:nvSpPr>
          <p:spPr>
            <a:xfrm>
              <a:off x="11449181" y="1347289"/>
              <a:ext cx="88226" cy="88226"/>
            </a:xfrm>
            <a:custGeom>
              <a:avLst/>
              <a:gdLst/>
              <a:ahLst/>
              <a:cxnLst/>
              <a:rect l="l" t="t" r="r" b="b"/>
              <a:pathLst>
                <a:path w="88226" h="88226" extrusionOk="0">
                  <a:moveTo>
                    <a:pt x="88226" y="44113"/>
                  </a:moveTo>
                  <a:cubicBezTo>
                    <a:pt x="88226" y="68476"/>
                    <a:pt x="68476" y="88226"/>
                    <a:pt x="44113" y="88226"/>
                  </a:cubicBezTo>
                  <a:cubicBezTo>
                    <a:pt x="19750" y="88226"/>
                    <a:pt x="0" y="68476"/>
                    <a:pt x="0" y="44113"/>
                  </a:cubicBezTo>
                  <a:cubicBezTo>
                    <a:pt x="0" y="19750"/>
                    <a:pt x="19750" y="0"/>
                    <a:pt x="44113" y="0"/>
                  </a:cubicBezTo>
                  <a:cubicBezTo>
                    <a:pt x="68476" y="0"/>
                    <a:pt x="88226" y="19750"/>
                    <a:pt x="88226" y="44113"/>
                  </a:cubicBezTo>
                  <a:close/>
                </a:path>
              </a:pathLst>
            </a:custGeom>
            <a:solidFill>
              <a:srgbClr val="13A1D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62" name="Google Shape;2062;p33"/>
            <p:cNvSpPr/>
            <p:nvPr/>
          </p:nvSpPr>
          <p:spPr>
            <a:xfrm>
              <a:off x="11287433" y="1515899"/>
              <a:ext cx="176452" cy="88226"/>
            </a:xfrm>
            <a:custGeom>
              <a:avLst/>
              <a:gdLst/>
              <a:ahLst/>
              <a:cxnLst/>
              <a:rect l="l" t="t" r="r" b="b"/>
              <a:pathLst>
                <a:path w="176452" h="88226" extrusionOk="0">
                  <a:moveTo>
                    <a:pt x="176453" y="88226"/>
                  </a:moveTo>
                  <a:lnTo>
                    <a:pt x="176453" y="44113"/>
                  </a:lnTo>
                  <a:cubicBezTo>
                    <a:pt x="176453" y="37251"/>
                    <a:pt x="173512" y="30389"/>
                    <a:pt x="167630" y="26468"/>
                  </a:cubicBezTo>
                  <a:cubicBezTo>
                    <a:pt x="155866" y="16665"/>
                    <a:pt x="140182" y="9803"/>
                    <a:pt x="124497" y="5882"/>
                  </a:cubicBezTo>
                  <a:cubicBezTo>
                    <a:pt x="113714" y="2941"/>
                    <a:pt x="100970" y="0"/>
                    <a:pt x="88226" y="0"/>
                  </a:cubicBezTo>
                  <a:cubicBezTo>
                    <a:pt x="76463" y="0"/>
                    <a:pt x="63719" y="1961"/>
                    <a:pt x="51955" y="5882"/>
                  </a:cubicBezTo>
                  <a:cubicBezTo>
                    <a:pt x="36271" y="9803"/>
                    <a:pt x="21566" y="17645"/>
                    <a:pt x="8823" y="26468"/>
                  </a:cubicBezTo>
                  <a:cubicBezTo>
                    <a:pt x="2941" y="31369"/>
                    <a:pt x="0" y="37251"/>
                    <a:pt x="0" y="44113"/>
                  </a:cubicBezTo>
                  <a:lnTo>
                    <a:pt x="0" y="88226"/>
                  </a:lnTo>
                  <a:lnTo>
                    <a:pt x="176453" y="88226"/>
                  </a:lnTo>
                  <a:close/>
                </a:path>
              </a:pathLst>
            </a:custGeom>
            <a:solidFill>
              <a:srgbClr val="13A1D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63" name="Google Shape;2063;p33"/>
            <p:cNvSpPr/>
            <p:nvPr/>
          </p:nvSpPr>
          <p:spPr>
            <a:xfrm>
              <a:off x="11331546" y="1415910"/>
              <a:ext cx="88226" cy="88226"/>
            </a:xfrm>
            <a:custGeom>
              <a:avLst/>
              <a:gdLst/>
              <a:ahLst/>
              <a:cxnLst/>
              <a:rect l="l" t="t" r="r" b="b"/>
              <a:pathLst>
                <a:path w="88226" h="88226" extrusionOk="0">
                  <a:moveTo>
                    <a:pt x="88226" y="44113"/>
                  </a:moveTo>
                  <a:cubicBezTo>
                    <a:pt x="88226" y="68476"/>
                    <a:pt x="68476" y="88226"/>
                    <a:pt x="44113" y="88226"/>
                  </a:cubicBezTo>
                  <a:cubicBezTo>
                    <a:pt x="19750" y="88226"/>
                    <a:pt x="0" y="68476"/>
                    <a:pt x="0" y="44113"/>
                  </a:cubicBezTo>
                  <a:cubicBezTo>
                    <a:pt x="0" y="19750"/>
                    <a:pt x="19750" y="0"/>
                    <a:pt x="44113" y="0"/>
                  </a:cubicBezTo>
                  <a:cubicBezTo>
                    <a:pt x="68476" y="0"/>
                    <a:pt x="88226" y="19750"/>
                    <a:pt x="88226" y="44113"/>
                  </a:cubicBezTo>
                  <a:close/>
                </a:path>
              </a:pathLst>
            </a:custGeom>
            <a:solidFill>
              <a:srgbClr val="13A1D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64" name="Google Shape;2064;p33"/>
            <p:cNvSpPr/>
            <p:nvPr/>
          </p:nvSpPr>
          <p:spPr>
            <a:xfrm>
              <a:off x="11421733" y="1447279"/>
              <a:ext cx="159787" cy="88226"/>
            </a:xfrm>
            <a:custGeom>
              <a:avLst/>
              <a:gdLst/>
              <a:ahLst/>
              <a:cxnLst/>
              <a:rect l="l" t="t" r="r" b="b"/>
              <a:pathLst>
                <a:path w="159787" h="88226" extrusionOk="0">
                  <a:moveTo>
                    <a:pt x="150965" y="26468"/>
                  </a:moveTo>
                  <a:cubicBezTo>
                    <a:pt x="139201" y="16665"/>
                    <a:pt x="123517" y="9803"/>
                    <a:pt x="107832" y="5882"/>
                  </a:cubicBezTo>
                  <a:cubicBezTo>
                    <a:pt x="97049" y="2941"/>
                    <a:pt x="84305" y="0"/>
                    <a:pt x="71561" y="0"/>
                  </a:cubicBezTo>
                  <a:cubicBezTo>
                    <a:pt x="59798" y="0"/>
                    <a:pt x="47054" y="1961"/>
                    <a:pt x="35290" y="5882"/>
                  </a:cubicBezTo>
                  <a:cubicBezTo>
                    <a:pt x="29409" y="7842"/>
                    <a:pt x="23527" y="9803"/>
                    <a:pt x="17645" y="12744"/>
                  </a:cubicBezTo>
                  <a:lnTo>
                    <a:pt x="17645" y="13724"/>
                  </a:lnTo>
                  <a:cubicBezTo>
                    <a:pt x="17645" y="30389"/>
                    <a:pt x="10783" y="46074"/>
                    <a:pt x="0" y="56857"/>
                  </a:cubicBezTo>
                  <a:cubicBezTo>
                    <a:pt x="18626" y="62739"/>
                    <a:pt x="33330" y="70581"/>
                    <a:pt x="45093" y="79404"/>
                  </a:cubicBezTo>
                  <a:cubicBezTo>
                    <a:pt x="48034" y="82345"/>
                    <a:pt x="50975" y="84305"/>
                    <a:pt x="52936" y="88226"/>
                  </a:cubicBezTo>
                  <a:lnTo>
                    <a:pt x="159788" y="88226"/>
                  </a:lnTo>
                  <a:lnTo>
                    <a:pt x="159788" y="44113"/>
                  </a:lnTo>
                  <a:cubicBezTo>
                    <a:pt x="159788" y="37251"/>
                    <a:pt x="156847" y="30389"/>
                    <a:pt x="150965" y="26468"/>
                  </a:cubicBezTo>
                  <a:close/>
                </a:path>
              </a:pathLst>
            </a:custGeom>
            <a:solidFill>
              <a:srgbClr val="13A1D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65" name="Google Shape;2065;p33"/>
            <p:cNvSpPr/>
            <p:nvPr/>
          </p:nvSpPr>
          <p:spPr>
            <a:xfrm>
              <a:off x="11169798" y="1447279"/>
              <a:ext cx="159787" cy="88226"/>
            </a:xfrm>
            <a:custGeom>
              <a:avLst/>
              <a:gdLst/>
              <a:ahLst/>
              <a:cxnLst/>
              <a:rect l="l" t="t" r="r" b="b"/>
              <a:pathLst>
                <a:path w="159787" h="88226" extrusionOk="0">
                  <a:moveTo>
                    <a:pt x="114694" y="79404"/>
                  </a:moveTo>
                  <a:lnTo>
                    <a:pt x="114694" y="79404"/>
                  </a:lnTo>
                  <a:cubicBezTo>
                    <a:pt x="128418" y="69601"/>
                    <a:pt x="144103" y="61758"/>
                    <a:pt x="159788" y="56857"/>
                  </a:cubicBezTo>
                  <a:cubicBezTo>
                    <a:pt x="149004" y="45093"/>
                    <a:pt x="142142" y="30389"/>
                    <a:pt x="142142" y="13724"/>
                  </a:cubicBezTo>
                  <a:cubicBezTo>
                    <a:pt x="142142" y="12744"/>
                    <a:pt x="142142" y="12744"/>
                    <a:pt x="142142" y="11763"/>
                  </a:cubicBezTo>
                  <a:cubicBezTo>
                    <a:pt x="136261" y="9803"/>
                    <a:pt x="130379" y="6862"/>
                    <a:pt x="124497" y="5882"/>
                  </a:cubicBezTo>
                  <a:cubicBezTo>
                    <a:pt x="113714" y="2941"/>
                    <a:pt x="100970" y="0"/>
                    <a:pt x="88226" y="0"/>
                  </a:cubicBezTo>
                  <a:cubicBezTo>
                    <a:pt x="76463" y="0"/>
                    <a:pt x="63719" y="1961"/>
                    <a:pt x="51955" y="5882"/>
                  </a:cubicBezTo>
                  <a:cubicBezTo>
                    <a:pt x="36271" y="10783"/>
                    <a:pt x="21566" y="17645"/>
                    <a:pt x="8823" y="26468"/>
                  </a:cubicBezTo>
                  <a:cubicBezTo>
                    <a:pt x="2941" y="30389"/>
                    <a:pt x="0" y="37251"/>
                    <a:pt x="0" y="44113"/>
                  </a:cubicBezTo>
                  <a:lnTo>
                    <a:pt x="0" y="88226"/>
                  </a:lnTo>
                  <a:lnTo>
                    <a:pt x="105872" y="88226"/>
                  </a:lnTo>
                  <a:cubicBezTo>
                    <a:pt x="108812" y="84305"/>
                    <a:pt x="110773" y="82345"/>
                    <a:pt x="114694" y="79404"/>
                  </a:cubicBezTo>
                  <a:close/>
                </a:path>
              </a:pathLst>
            </a:custGeom>
            <a:solidFill>
              <a:srgbClr val="13A1D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066" name="Google Shape;2066;p33" descr="Puzzle"/>
          <p:cNvSpPr/>
          <p:nvPr/>
        </p:nvSpPr>
        <p:spPr>
          <a:xfrm>
            <a:off x="8396963" y="2490922"/>
            <a:ext cx="294087" cy="294087"/>
          </a:xfrm>
          <a:custGeom>
            <a:avLst/>
            <a:gdLst/>
            <a:ahLst/>
            <a:cxnLst/>
            <a:rect l="l" t="t" r="r" b="b"/>
            <a:pathLst>
              <a:path w="392116" h="392116" extrusionOk="0">
                <a:moveTo>
                  <a:pt x="253405" y="297519"/>
                </a:moveTo>
                <a:cubicBezTo>
                  <a:pt x="221056" y="298499"/>
                  <a:pt x="209292" y="256836"/>
                  <a:pt x="232329" y="232819"/>
                </a:cubicBezTo>
                <a:lnTo>
                  <a:pt x="235760" y="229388"/>
                </a:lnTo>
                <a:cubicBezTo>
                  <a:pt x="259777" y="206351"/>
                  <a:pt x="302420" y="217135"/>
                  <a:pt x="301440" y="249484"/>
                </a:cubicBezTo>
                <a:cubicBezTo>
                  <a:pt x="300950" y="268110"/>
                  <a:pt x="323006" y="290657"/>
                  <a:pt x="336240" y="277423"/>
                </a:cubicBezTo>
                <a:lnTo>
                  <a:pt x="392117" y="221546"/>
                </a:lnTo>
                <a:lnTo>
                  <a:pt x="308792" y="138221"/>
                </a:lnTo>
                <a:cubicBezTo>
                  <a:pt x="295558" y="124987"/>
                  <a:pt x="318105" y="102931"/>
                  <a:pt x="336730" y="103421"/>
                </a:cubicBezTo>
                <a:cubicBezTo>
                  <a:pt x="369080" y="104401"/>
                  <a:pt x="379863" y="61758"/>
                  <a:pt x="356826" y="37741"/>
                </a:cubicBezTo>
                <a:lnTo>
                  <a:pt x="353395" y="34310"/>
                </a:lnTo>
                <a:cubicBezTo>
                  <a:pt x="329378" y="11273"/>
                  <a:pt x="287716" y="23037"/>
                  <a:pt x="288696" y="55386"/>
                </a:cubicBezTo>
                <a:cubicBezTo>
                  <a:pt x="289186" y="74012"/>
                  <a:pt x="267129" y="96559"/>
                  <a:pt x="253896" y="83325"/>
                </a:cubicBezTo>
                <a:lnTo>
                  <a:pt x="170571" y="0"/>
                </a:lnTo>
                <a:lnTo>
                  <a:pt x="114204" y="55877"/>
                </a:lnTo>
                <a:cubicBezTo>
                  <a:pt x="100970" y="69111"/>
                  <a:pt x="123517" y="91167"/>
                  <a:pt x="142142" y="90677"/>
                </a:cubicBezTo>
                <a:cubicBezTo>
                  <a:pt x="174492" y="89697"/>
                  <a:pt x="186255" y="131359"/>
                  <a:pt x="163219" y="155376"/>
                </a:cubicBezTo>
                <a:lnTo>
                  <a:pt x="159788" y="158807"/>
                </a:lnTo>
                <a:cubicBezTo>
                  <a:pt x="135770" y="181844"/>
                  <a:pt x="93128" y="171061"/>
                  <a:pt x="94108" y="138711"/>
                </a:cubicBezTo>
                <a:cubicBezTo>
                  <a:pt x="94598" y="120086"/>
                  <a:pt x="72542" y="97539"/>
                  <a:pt x="59308" y="110773"/>
                </a:cubicBezTo>
                <a:lnTo>
                  <a:pt x="0" y="170571"/>
                </a:lnTo>
                <a:lnTo>
                  <a:pt x="83325" y="253896"/>
                </a:lnTo>
                <a:cubicBezTo>
                  <a:pt x="96559" y="267129"/>
                  <a:pt x="74012" y="289186"/>
                  <a:pt x="55386" y="288696"/>
                </a:cubicBezTo>
                <a:cubicBezTo>
                  <a:pt x="23037" y="287716"/>
                  <a:pt x="12254" y="330358"/>
                  <a:pt x="35291" y="354375"/>
                </a:cubicBezTo>
                <a:lnTo>
                  <a:pt x="38722" y="357806"/>
                </a:lnTo>
                <a:cubicBezTo>
                  <a:pt x="62739" y="380843"/>
                  <a:pt x="104401" y="369080"/>
                  <a:pt x="103421" y="336730"/>
                </a:cubicBezTo>
                <a:cubicBezTo>
                  <a:pt x="102931" y="318105"/>
                  <a:pt x="124987" y="295558"/>
                  <a:pt x="138221" y="308792"/>
                </a:cubicBezTo>
                <a:lnTo>
                  <a:pt x="221546" y="392117"/>
                </a:lnTo>
                <a:lnTo>
                  <a:pt x="281344" y="332319"/>
                </a:lnTo>
                <a:cubicBezTo>
                  <a:pt x="294578" y="319085"/>
                  <a:pt x="272521" y="297028"/>
                  <a:pt x="253405" y="297519"/>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2" name="Google Shape;2072;p34"/>
          <p:cNvSpPr/>
          <p:nvPr/>
        </p:nvSpPr>
        <p:spPr>
          <a:xfrm>
            <a:off x="0" y="1338360"/>
            <a:ext cx="9144000" cy="569400"/>
          </a:xfrm>
          <a:prstGeom prst="rect">
            <a:avLst/>
          </a:prstGeom>
          <a:solidFill>
            <a:srgbClr val="D8D8D8">
              <a:alpha val="49800"/>
            </a:srgbClr>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73" name="Google Shape;2073;p34"/>
          <p:cNvSpPr txBox="1">
            <a:spLocks noGrp="1"/>
          </p:cNvSpPr>
          <p:nvPr>
            <p:ph type="title"/>
          </p:nvPr>
        </p:nvSpPr>
        <p:spPr>
          <a:xfrm>
            <a:off x="1886775" y="206950"/>
            <a:ext cx="5482500" cy="554400"/>
          </a:xfrm>
          <a:prstGeom prst="rect">
            <a:avLst/>
          </a:prstGeom>
          <a:noFill/>
          <a:ln>
            <a:noFill/>
          </a:ln>
        </p:spPr>
        <p:txBody>
          <a:bodyPr spcFirstLastPara="1" wrap="square" lIns="68575" tIns="34275" rIns="0" bIns="34275" anchor="t" anchorCtr="0">
            <a:noAutofit/>
          </a:bodyPr>
          <a:lstStyle/>
          <a:p>
            <a:pPr marL="0" lvl="0" indent="0" algn="l" rtl="0">
              <a:lnSpc>
                <a:spcPct val="90000"/>
              </a:lnSpc>
              <a:spcBef>
                <a:spcPts val="0"/>
              </a:spcBef>
              <a:spcAft>
                <a:spcPts val="0"/>
              </a:spcAft>
              <a:buClr>
                <a:schemeClr val="lt1"/>
              </a:buClr>
              <a:buSzPts val="2700"/>
              <a:buFont typeface="Helvetica Neue"/>
              <a:buNone/>
            </a:pPr>
            <a:r>
              <a:rPr lang="en" sz="3200">
                <a:solidFill>
                  <a:srgbClr val="F3F3F3"/>
                </a:solidFill>
                <a:latin typeface="Comic Sans MS"/>
                <a:ea typeface="Comic Sans MS"/>
                <a:cs typeface="Comic Sans MS"/>
                <a:sym typeface="Comic Sans MS"/>
              </a:rPr>
              <a:t> </a:t>
            </a:r>
            <a:r>
              <a:rPr lang="en" sz="3700">
                <a:solidFill>
                  <a:srgbClr val="F3F3F3"/>
                </a:solidFill>
                <a:latin typeface="Caveat"/>
                <a:ea typeface="Caveat"/>
                <a:cs typeface="Caveat"/>
                <a:sym typeface="Caveat"/>
              </a:rPr>
              <a:t>WEEKLY PROGRESS REPORT</a:t>
            </a:r>
            <a:endParaRPr sz="3700">
              <a:solidFill>
                <a:srgbClr val="F3F3F3"/>
              </a:solidFill>
              <a:latin typeface="Caveat"/>
              <a:ea typeface="Caveat"/>
              <a:cs typeface="Caveat"/>
              <a:sym typeface="Caveat"/>
            </a:endParaRPr>
          </a:p>
        </p:txBody>
      </p:sp>
      <p:sp>
        <p:nvSpPr>
          <p:cNvPr id="2074" name="Google Shape;2074;p34"/>
          <p:cNvSpPr/>
          <p:nvPr/>
        </p:nvSpPr>
        <p:spPr>
          <a:xfrm>
            <a:off x="1623799" y="1338360"/>
            <a:ext cx="749619" cy="569563"/>
          </a:xfrm>
          <a:custGeom>
            <a:avLst/>
            <a:gdLst/>
            <a:ahLst/>
            <a:cxnLst/>
            <a:rect l="l" t="t" r="r" b="b"/>
            <a:pathLst>
              <a:path w="999492" h="754388" extrusionOk="0">
                <a:moveTo>
                  <a:pt x="0" y="0"/>
                </a:moveTo>
                <a:lnTo>
                  <a:pt x="999492" y="0"/>
                </a:lnTo>
                <a:cubicBezTo>
                  <a:pt x="999492" y="392903"/>
                  <a:pt x="700384" y="715544"/>
                  <a:pt x="318651" y="754339"/>
                </a:cubicBezTo>
                <a:lnTo>
                  <a:pt x="317688" y="754388"/>
                </a:lnTo>
                <a:lnTo>
                  <a:pt x="0" y="754388"/>
                </a:lnTo>
                <a:close/>
              </a:path>
            </a:pathLst>
          </a:custGeom>
          <a:solidFill>
            <a:schemeClr val="dk1">
              <a:alpha val="24710"/>
            </a:schemeClr>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2300">
              <a:solidFill>
                <a:srgbClr val="FFFFFF"/>
              </a:solidFill>
              <a:latin typeface="Calibri"/>
              <a:ea typeface="Calibri"/>
              <a:cs typeface="Calibri"/>
              <a:sym typeface="Calibri"/>
            </a:endParaRPr>
          </a:p>
        </p:txBody>
      </p:sp>
      <p:sp>
        <p:nvSpPr>
          <p:cNvPr id="2075" name="Google Shape;2075;p34"/>
          <p:cNvSpPr/>
          <p:nvPr/>
        </p:nvSpPr>
        <p:spPr>
          <a:xfrm>
            <a:off x="3689293" y="1338360"/>
            <a:ext cx="749619" cy="569563"/>
          </a:xfrm>
          <a:custGeom>
            <a:avLst/>
            <a:gdLst/>
            <a:ahLst/>
            <a:cxnLst/>
            <a:rect l="l" t="t" r="r" b="b"/>
            <a:pathLst>
              <a:path w="999492" h="754388" extrusionOk="0">
                <a:moveTo>
                  <a:pt x="0" y="0"/>
                </a:moveTo>
                <a:lnTo>
                  <a:pt x="999492" y="0"/>
                </a:lnTo>
                <a:cubicBezTo>
                  <a:pt x="999492" y="392903"/>
                  <a:pt x="700384" y="715544"/>
                  <a:pt x="318651" y="754339"/>
                </a:cubicBezTo>
                <a:lnTo>
                  <a:pt x="317688" y="754388"/>
                </a:lnTo>
                <a:lnTo>
                  <a:pt x="0" y="754388"/>
                </a:lnTo>
                <a:close/>
              </a:path>
            </a:pathLst>
          </a:custGeom>
          <a:solidFill>
            <a:schemeClr val="dk1">
              <a:alpha val="24710"/>
            </a:schemeClr>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2300">
              <a:solidFill>
                <a:srgbClr val="FFFFFF"/>
              </a:solidFill>
              <a:latin typeface="Calibri"/>
              <a:ea typeface="Calibri"/>
              <a:cs typeface="Calibri"/>
              <a:sym typeface="Calibri"/>
            </a:endParaRPr>
          </a:p>
        </p:txBody>
      </p:sp>
      <p:sp>
        <p:nvSpPr>
          <p:cNvPr id="2076" name="Google Shape;2076;p34"/>
          <p:cNvSpPr/>
          <p:nvPr/>
        </p:nvSpPr>
        <p:spPr>
          <a:xfrm>
            <a:off x="5683355" y="1338360"/>
            <a:ext cx="749619" cy="569563"/>
          </a:xfrm>
          <a:custGeom>
            <a:avLst/>
            <a:gdLst/>
            <a:ahLst/>
            <a:cxnLst/>
            <a:rect l="l" t="t" r="r" b="b"/>
            <a:pathLst>
              <a:path w="999492" h="754388" extrusionOk="0">
                <a:moveTo>
                  <a:pt x="0" y="0"/>
                </a:moveTo>
                <a:lnTo>
                  <a:pt x="999492" y="0"/>
                </a:lnTo>
                <a:cubicBezTo>
                  <a:pt x="999492" y="392903"/>
                  <a:pt x="700384" y="715544"/>
                  <a:pt x="318651" y="754339"/>
                </a:cubicBezTo>
                <a:lnTo>
                  <a:pt x="317688" y="754388"/>
                </a:lnTo>
                <a:lnTo>
                  <a:pt x="0" y="754388"/>
                </a:lnTo>
                <a:close/>
              </a:path>
            </a:pathLst>
          </a:custGeom>
          <a:solidFill>
            <a:schemeClr val="dk1">
              <a:alpha val="24710"/>
            </a:schemeClr>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2300">
              <a:solidFill>
                <a:srgbClr val="FFFFFF"/>
              </a:solidFill>
              <a:latin typeface="Calibri"/>
              <a:ea typeface="Calibri"/>
              <a:cs typeface="Calibri"/>
              <a:sym typeface="Calibri"/>
            </a:endParaRPr>
          </a:p>
        </p:txBody>
      </p:sp>
      <p:sp>
        <p:nvSpPr>
          <p:cNvPr id="2077" name="Google Shape;2077;p34"/>
          <p:cNvSpPr/>
          <p:nvPr/>
        </p:nvSpPr>
        <p:spPr>
          <a:xfrm>
            <a:off x="7746943" y="1338360"/>
            <a:ext cx="749619" cy="569563"/>
          </a:xfrm>
          <a:custGeom>
            <a:avLst/>
            <a:gdLst/>
            <a:ahLst/>
            <a:cxnLst/>
            <a:rect l="l" t="t" r="r" b="b"/>
            <a:pathLst>
              <a:path w="999492" h="754388" extrusionOk="0">
                <a:moveTo>
                  <a:pt x="0" y="0"/>
                </a:moveTo>
                <a:lnTo>
                  <a:pt x="999492" y="0"/>
                </a:lnTo>
                <a:cubicBezTo>
                  <a:pt x="999492" y="392903"/>
                  <a:pt x="700384" y="715544"/>
                  <a:pt x="318651" y="754339"/>
                </a:cubicBezTo>
                <a:lnTo>
                  <a:pt x="317688" y="754388"/>
                </a:lnTo>
                <a:lnTo>
                  <a:pt x="0" y="754388"/>
                </a:lnTo>
                <a:close/>
              </a:path>
            </a:pathLst>
          </a:custGeom>
          <a:solidFill>
            <a:schemeClr val="dk1">
              <a:alpha val="24710"/>
            </a:schemeClr>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2300">
              <a:solidFill>
                <a:srgbClr val="FFFFFF"/>
              </a:solidFill>
              <a:latin typeface="Calibri"/>
              <a:ea typeface="Calibri"/>
              <a:cs typeface="Calibri"/>
              <a:sym typeface="Calibri"/>
            </a:endParaRPr>
          </a:p>
        </p:txBody>
      </p:sp>
      <p:sp>
        <p:nvSpPr>
          <p:cNvPr id="2078" name="Google Shape;2078;p34"/>
          <p:cNvSpPr/>
          <p:nvPr/>
        </p:nvSpPr>
        <p:spPr>
          <a:xfrm>
            <a:off x="665315" y="1021181"/>
            <a:ext cx="1624973" cy="1868806"/>
          </a:xfrm>
          <a:custGeom>
            <a:avLst/>
            <a:gdLst/>
            <a:ahLst/>
            <a:cxnLst/>
            <a:rect l="l" t="t" r="r" b="b"/>
            <a:pathLst>
              <a:path w="2166631" h="2491741" extrusionOk="0">
                <a:moveTo>
                  <a:pt x="86342" y="0"/>
                </a:moveTo>
                <a:cubicBezTo>
                  <a:pt x="133369" y="0"/>
                  <a:pt x="172742" y="38124"/>
                  <a:pt x="172742" y="86463"/>
                </a:cubicBezTo>
                <a:cubicBezTo>
                  <a:pt x="172742" y="128325"/>
                  <a:pt x="143475" y="162461"/>
                  <a:pt x="105445" y="171432"/>
                </a:cubicBezTo>
                <a:lnTo>
                  <a:pt x="105612" y="422906"/>
                </a:lnTo>
                <a:lnTo>
                  <a:pt x="2166631" y="422906"/>
                </a:lnTo>
                <a:cubicBezTo>
                  <a:pt x="2166631" y="818186"/>
                  <a:pt x="1867523" y="1142779"/>
                  <a:pt x="1485790" y="1181809"/>
                </a:cubicBezTo>
                <a:lnTo>
                  <a:pt x="1484827" y="1181858"/>
                </a:lnTo>
                <a:lnTo>
                  <a:pt x="106117" y="1181858"/>
                </a:lnTo>
                <a:lnTo>
                  <a:pt x="106672" y="2014324"/>
                </a:lnTo>
                <a:cubicBezTo>
                  <a:pt x="106672" y="2197217"/>
                  <a:pt x="240040" y="2349463"/>
                  <a:pt x="415294" y="2379862"/>
                </a:cubicBezTo>
                <a:cubicBezTo>
                  <a:pt x="425459" y="2344479"/>
                  <a:pt x="458465" y="2319063"/>
                  <a:pt x="497839" y="2319063"/>
                </a:cubicBezTo>
                <a:cubicBezTo>
                  <a:pt x="544807" y="2319063"/>
                  <a:pt x="584181" y="2357187"/>
                  <a:pt x="584181" y="2405278"/>
                </a:cubicBezTo>
                <a:cubicBezTo>
                  <a:pt x="584181" y="2452372"/>
                  <a:pt x="546151" y="2491741"/>
                  <a:pt x="497839" y="2491741"/>
                </a:cubicBezTo>
                <a:cubicBezTo>
                  <a:pt x="455953" y="2491741"/>
                  <a:pt x="420318" y="2460096"/>
                  <a:pt x="412782" y="2419231"/>
                </a:cubicBezTo>
                <a:cubicBezTo>
                  <a:pt x="217140" y="2386340"/>
                  <a:pt x="67298" y="2216155"/>
                  <a:pt x="67298" y="2011832"/>
                </a:cubicBezTo>
                <a:lnTo>
                  <a:pt x="67298" y="171432"/>
                </a:lnTo>
                <a:cubicBezTo>
                  <a:pt x="27924" y="161216"/>
                  <a:pt x="0" y="127079"/>
                  <a:pt x="0" y="86463"/>
                </a:cubicBezTo>
                <a:cubicBezTo>
                  <a:pt x="0" y="39369"/>
                  <a:pt x="38147" y="0"/>
                  <a:pt x="86342" y="0"/>
                </a:cubicBezTo>
                <a:close/>
              </a:path>
            </a:pathLst>
          </a:custGeom>
          <a:solidFill>
            <a:schemeClr val="accent3"/>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79" name="Google Shape;2079;p34"/>
          <p:cNvSpPr/>
          <p:nvPr/>
        </p:nvSpPr>
        <p:spPr>
          <a:xfrm>
            <a:off x="2731768" y="1021181"/>
            <a:ext cx="1624015" cy="2940373"/>
          </a:xfrm>
          <a:custGeom>
            <a:avLst/>
            <a:gdLst/>
            <a:ahLst/>
            <a:cxnLst/>
            <a:rect l="l" t="t" r="r" b="b"/>
            <a:pathLst>
              <a:path w="2165353" h="3920497" extrusionOk="0">
                <a:moveTo>
                  <a:pt x="86292" y="0"/>
                </a:moveTo>
                <a:cubicBezTo>
                  <a:pt x="133324" y="0"/>
                  <a:pt x="172760" y="38029"/>
                  <a:pt x="172760" y="86251"/>
                </a:cubicBezTo>
                <a:cubicBezTo>
                  <a:pt x="172760" y="128200"/>
                  <a:pt x="143490" y="162701"/>
                  <a:pt x="105397" y="171718"/>
                </a:cubicBezTo>
                <a:lnTo>
                  <a:pt x="105496" y="422906"/>
                </a:lnTo>
                <a:lnTo>
                  <a:pt x="2165353" y="422906"/>
                </a:lnTo>
                <a:cubicBezTo>
                  <a:pt x="2165353" y="818184"/>
                  <a:pt x="1866244" y="1142686"/>
                  <a:pt x="1484546" y="1181705"/>
                </a:cubicBezTo>
                <a:lnTo>
                  <a:pt x="1481533" y="1181858"/>
                </a:lnTo>
                <a:lnTo>
                  <a:pt x="105794" y="1181858"/>
                </a:lnTo>
                <a:lnTo>
                  <a:pt x="106683" y="3442981"/>
                </a:lnTo>
                <a:cubicBezTo>
                  <a:pt x="106683" y="3626068"/>
                  <a:pt x="240007" y="3778183"/>
                  <a:pt x="415338" y="3808763"/>
                </a:cubicBezTo>
                <a:cubicBezTo>
                  <a:pt x="425445" y="3773086"/>
                  <a:pt x="458513" y="3747603"/>
                  <a:pt x="497833" y="3747603"/>
                </a:cubicBezTo>
                <a:cubicBezTo>
                  <a:pt x="544806" y="3747603"/>
                  <a:pt x="584242" y="3785632"/>
                  <a:pt x="584242" y="3834246"/>
                </a:cubicBezTo>
                <a:cubicBezTo>
                  <a:pt x="584242" y="3881292"/>
                  <a:pt x="546150" y="3920497"/>
                  <a:pt x="497833" y="3920497"/>
                </a:cubicBezTo>
                <a:cubicBezTo>
                  <a:pt x="456001" y="3920497"/>
                  <a:pt x="420362" y="3888741"/>
                  <a:pt x="412709" y="3847968"/>
                </a:cubicBezTo>
                <a:cubicBezTo>
                  <a:pt x="217221" y="3815036"/>
                  <a:pt x="67246" y="3644886"/>
                  <a:pt x="67246" y="3440236"/>
                </a:cubicBezTo>
                <a:lnTo>
                  <a:pt x="67246" y="171718"/>
                </a:lnTo>
                <a:cubicBezTo>
                  <a:pt x="27927" y="161524"/>
                  <a:pt x="0" y="127024"/>
                  <a:pt x="0" y="86251"/>
                </a:cubicBezTo>
                <a:cubicBezTo>
                  <a:pt x="0" y="39205"/>
                  <a:pt x="38092" y="0"/>
                  <a:pt x="86292" y="0"/>
                </a:cubicBezTo>
                <a:close/>
              </a:path>
            </a:pathLst>
          </a:custGeom>
          <a:solidFill>
            <a:schemeClr val="accent4"/>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80" name="Google Shape;2080;p34"/>
          <p:cNvSpPr/>
          <p:nvPr/>
        </p:nvSpPr>
        <p:spPr>
          <a:xfrm>
            <a:off x="4722975" y="1021181"/>
            <a:ext cx="1626869" cy="1867852"/>
          </a:xfrm>
          <a:custGeom>
            <a:avLst/>
            <a:gdLst/>
            <a:ahLst/>
            <a:cxnLst/>
            <a:rect l="l" t="t" r="r" b="b"/>
            <a:pathLst>
              <a:path w="2169159" h="2490470" extrusionOk="0">
                <a:moveTo>
                  <a:pt x="86374" y="0"/>
                </a:moveTo>
                <a:cubicBezTo>
                  <a:pt x="133317" y="0"/>
                  <a:pt x="172749" y="38104"/>
                  <a:pt x="172749" y="86419"/>
                </a:cubicBezTo>
                <a:cubicBezTo>
                  <a:pt x="172749" y="127014"/>
                  <a:pt x="146063" y="160137"/>
                  <a:pt x="107996" y="170099"/>
                </a:cubicBezTo>
                <a:lnTo>
                  <a:pt x="107996" y="420391"/>
                </a:lnTo>
                <a:lnTo>
                  <a:pt x="107996" y="421636"/>
                </a:lnTo>
                <a:lnTo>
                  <a:pt x="107997" y="422906"/>
                </a:lnTo>
                <a:lnTo>
                  <a:pt x="2169159" y="422906"/>
                </a:lnTo>
                <a:cubicBezTo>
                  <a:pt x="2169159" y="817547"/>
                  <a:pt x="1869971" y="1141551"/>
                  <a:pt x="1488327" y="1180510"/>
                </a:cubicBezTo>
                <a:lnTo>
                  <a:pt x="1461768" y="1181858"/>
                </a:lnTo>
                <a:lnTo>
                  <a:pt x="108567" y="1181858"/>
                </a:lnTo>
                <a:lnTo>
                  <a:pt x="109191" y="2012798"/>
                </a:lnTo>
                <a:cubicBezTo>
                  <a:pt x="109191" y="2190618"/>
                  <a:pt x="234940" y="2339299"/>
                  <a:pt x="401316" y="2376158"/>
                </a:cubicBezTo>
                <a:cubicBezTo>
                  <a:pt x="412753" y="2341789"/>
                  <a:pt x="444446" y="2317632"/>
                  <a:pt x="482626" y="2317632"/>
                </a:cubicBezTo>
                <a:cubicBezTo>
                  <a:pt x="529625" y="2317632"/>
                  <a:pt x="569000" y="2355736"/>
                  <a:pt x="569000" y="2404051"/>
                </a:cubicBezTo>
                <a:cubicBezTo>
                  <a:pt x="569000" y="2451121"/>
                  <a:pt x="530820" y="2490470"/>
                  <a:pt x="482626" y="2490470"/>
                </a:cubicBezTo>
                <a:cubicBezTo>
                  <a:pt x="438187" y="2490470"/>
                  <a:pt x="401316" y="2458841"/>
                  <a:pt x="396252" y="2415507"/>
                </a:cubicBezTo>
                <a:cubicBezTo>
                  <a:pt x="209620" y="2376158"/>
                  <a:pt x="68564" y="2209794"/>
                  <a:pt x="68564" y="2011553"/>
                </a:cubicBezTo>
                <a:lnTo>
                  <a:pt x="68564" y="171344"/>
                </a:lnTo>
                <a:cubicBezTo>
                  <a:pt x="29189" y="162628"/>
                  <a:pt x="0" y="128259"/>
                  <a:pt x="0" y="86419"/>
                </a:cubicBezTo>
                <a:cubicBezTo>
                  <a:pt x="0" y="39349"/>
                  <a:pt x="38066" y="0"/>
                  <a:pt x="86374" y="0"/>
                </a:cubicBezTo>
                <a:close/>
              </a:path>
            </a:pathLst>
          </a:custGeom>
          <a:solidFill>
            <a:schemeClr val="accent6"/>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81" name="Google Shape;2081;p34"/>
          <p:cNvSpPr/>
          <p:nvPr/>
        </p:nvSpPr>
        <p:spPr>
          <a:xfrm>
            <a:off x="6788468" y="1021181"/>
            <a:ext cx="1624963" cy="2939411"/>
          </a:xfrm>
          <a:custGeom>
            <a:avLst/>
            <a:gdLst/>
            <a:ahLst/>
            <a:cxnLst/>
            <a:rect l="l" t="t" r="r" b="b"/>
            <a:pathLst>
              <a:path w="2166618" h="3919215" extrusionOk="0">
                <a:moveTo>
                  <a:pt x="86366" y="0"/>
                </a:moveTo>
                <a:cubicBezTo>
                  <a:pt x="133360" y="0"/>
                  <a:pt x="172731" y="38016"/>
                  <a:pt x="172731" y="86223"/>
                </a:cubicBezTo>
                <a:cubicBezTo>
                  <a:pt x="172731" y="126982"/>
                  <a:pt x="145991" y="159904"/>
                  <a:pt x="107928" y="170094"/>
                </a:cubicBezTo>
                <a:lnTo>
                  <a:pt x="108025" y="422905"/>
                </a:lnTo>
                <a:lnTo>
                  <a:pt x="2166618" y="422905"/>
                </a:lnTo>
                <a:cubicBezTo>
                  <a:pt x="2166618" y="817584"/>
                  <a:pt x="1867511" y="1141464"/>
                  <a:pt x="1485781" y="1180408"/>
                </a:cubicBezTo>
                <a:lnTo>
                  <a:pt x="1457202" y="1181857"/>
                </a:lnTo>
                <a:lnTo>
                  <a:pt x="108315" y="1181857"/>
                </a:lnTo>
                <a:lnTo>
                  <a:pt x="109180" y="3441463"/>
                </a:lnTo>
                <a:cubicBezTo>
                  <a:pt x="109180" y="3619395"/>
                  <a:pt x="234973" y="3767933"/>
                  <a:pt x="401332" y="3804774"/>
                </a:cubicBezTo>
                <a:cubicBezTo>
                  <a:pt x="412768" y="3770677"/>
                  <a:pt x="444515" y="3746378"/>
                  <a:pt x="482577" y="3746378"/>
                </a:cubicBezTo>
                <a:cubicBezTo>
                  <a:pt x="529572" y="3746378"/>
                  <a:pt x="568943" y="3784394"/>
                  <a:pt x="568943" y="3832992"/>
                </a:cubicBezTo>
                <a:cubicBezTo>
                  <a:pt x="568943" y="3880023"/>
                  <a:pt x="530824" y="3919215"/>
                  <a:pt x="482577" y="3919215"/>
                </a:cubicBezTo>
                <a:cubicBezTo>
                  <a:pt x="438200" y="3919215"/>
                  <a:pt x="401332" y="3887469"/>
                  <a:pt x="396212" y="3844358"/>
                </a:cubicBezTo>
                <a:cubicBezTo>
                  <a:pt x="209542" y="3804774"/>
                  <a:pt x="68615" y="3638599"/>
                  <a:pt x="68615" y="3440287"/>
                </a:cubicBezTo>
                <a:lnTo>
                  <a:pt x="68615" y="171662"/>
                </a:lnTo>
                <a:cubicBezTo>
                  <a:pt x="29187" y="162647"/>
                  <a:pt x="0" y="128158"/>
                  <a:pt x="0" y="86223"/>
                </a:cubicBezTo>
                <a:cubicBezTo>
                  <a:pt x="0" y="39192"/>
                  <a:pt x="39371" y="0"/>
                  <a:pt x="86366" y="0"/>
                </a:cubicBezTo>
                <a:close/>
              </a:path>
            </a:pathLst>
          </a:custGeom>
          <a:solidFill>
            <a:schemeClr val="accent5"/>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82" name="Google Shape;2082;p34"/>
          <p:cNvSpPr/>
          <p:nvPr/>
        </p:nvSpPr>
        <p:spPr>
          <a:xfrm>
            <a:off x="1132042" y="2764256"/>
            <a:ext cx="688662" cy="688662"/>
          </a:xfrm>
          <a:custGeom>
            <a:avLst/>
            <a:gdLst/>
            <a:ahLst/>
            <a:cxnLst/>
            <a:rect l="l" t="t" r="r" b="b"/>
            <a:pathLst>
              <a:path w="21600" h="21600" extrusionOk="0">
                <a:moveTo>
                  <a:pt x="21152" y="0"/>
                </a:moveTo>
                <a:lnTo>
                  <a:pt x="7558" y="0"/>
                </a:lnTo>
                <a:cubicBezTo>
                  <a:pt x="3406" y="0"/>
                  <a:pt x="0" y="3376"/>
                  <a:pt x="0" y="7558"/>
                </a:cubicBezTo>
                <a:lnTo>
                  <a:pt x="0" y="21152"/>
                </a:lnTo>
                <a:cubicBezTo>
                  <a:pt x="0" y="21391"/>
                  <a:pt x="209" y="21600"/>
                  <a:pt x="448" y="21600"/>
                </a:cubicBezTo>
                <a:lnTo>
                  <a:pt x="14042" y="21600"/>
                </a:lnTo>
                <a:cubicBezTo>
                  <a:pt x="18194" y="21600"/>
                  <a:pt x="21600" y="18224"/>
                  <a:pt x="21600" y="14042"/>
                </a:cubicBezTo>
                <a:lnTo>
                  <a:pt x="21600" y="448"/>
                </a:lnTo>
                <a:cubicBezTo>
                  <a:pt x="21600" y="209"/>
                  <a:pt x="21391" y="0"/>
                  <a:pt x="21152" y="0"/>
                </a:cubicBezTo>
                <a:close/>
                <a:moveTo>
                  <a:pt x="20704" y="14042"/>
                </a:moveTo>
                <a:cubicBezTo>
                  <a:pt x="20704" y="17716"/>
                  <a:pt x="17716" y="20704"/>
                  <a:pt x="14042" y="20704"/>
                </a:cubicBezTo>
                <a:lnTo>
                  <a:pt x="896" y="20704"/>
                </a:lnTo>
                <a:lnTo>
                  <a:pt x="896" y="7558"/>
                </a:lnTo>
                <a:cubicBezTo>
                  <a:pt x="896" y="3884"/>
                  <a:pt x="3884" y="896"/>
                  <a:pt x="7558" y="896"/>
                </a:cubicBezTo>
                <a:lnTo>
                  <a:pt x="20704" y="896"/>
                </a:lnTo>
                <a:lnTo>
                  <a:pt x="20704" y="14042"/>
                </a:lnTo>
                <a:close/>
              </a:path>
            </a:pathLst>
          </a:custGeom>
          <a:solidFill>
            <a:srgbClr val="13A1D8"/>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83" name="Google Shape;2083;p34"/>
          <p:cNvSpPr/>
          <p:nvPr/>
        </p:nvSpPr>
        <p:spPr>
          <a:xfrm>
            <a:off x="3227068" y="3821531"/>
            <a:ext cx="688662" cy="688662"/>
          </a:xfrm>
          <a:custGeom>
            <a:avLst/>
            <a:gdLst/>
            <a:ahLst/>
            <a:cxnLst/>
            <a:rect l="l" t="t" r="r" b="b"/>
            <a:pathLst>
              <a:path w="21600" h="21600" extrusionOk="0">
                <a:moveTo>
                  <a:pt x="21152" y="0"/>
                </a:moveTo>
                <a:lnTo>
                  <a:pt x="7558" y="0"/>
                </a:lnTo>
                <a:cubicBezTo>
                  <a:pt x="3406" y="0"/>
                  <a:pt x="0" y="3376"/>
                  <a:pt x="0" y="7558"/>
                </a:cubicBezTo>
                <a:lnTo>
                  <a:pt x="0" y="21152"/>
                </a:lnTo>
                <a:cubicBezTo>
                  <a:pt x="0" y="21391"/>
                  <a:pt x="209" y="21600"/>
                  <a:pt x="448" y="21600"/>
                </a:cubicBezTo>
                <a:lnTo>
                  <a:pt x="14042" y="21600"/>
                </a:lnTo>
                <a:cubicBezTo>
                  <a:pt x="18194" y="21600"/>
                  <a:pt x="21600" y="18224"/>
                  <a:pt x="21600" y="14042"/>
                </a:cubicBezTo>
                <a:lnTo>
                  <a:pt x="21600" y="448"/>
                </a:lnTo>
                <a:cubicBezTo>
                  <a:pt x="21600" y="209"/>
                  <a:pt x="21421" y="0"/>
                  <a:pt x="21152" y="0"/>
                </a:cubicBezTo>
                <a:close/>
                <a:moveTo>
                  <a:pt x="20704" y="14042"/>
                </a:moveTo>
                <a:cubicBezTo>
                  <a:pt x="20704" y="17716"/>
                  <a:pt x="17716" y="20704"/>
                  <a:pt x="14042" y="20704"/>
                </a:cubicBezTo>
                <a:lnTo>
                  <a:pt x="896" y="20704"/>
                </a:lnTo>
                <a:lnTo>
                  <a:pt x="896" y="7558"/>
                </a:lnTo>
                <a:cubicBezTo>
                  <a:pt x="896" y="3884"/>
                  <a:pt x="3884" y="896"/>
                  <a:pt x="7558" y="896"/>
                </a:cubicBezTo>
                <a:lnTo>
                  <a:pt x="20704" y="896"/>
                </a:lnTo>
                <a:lnTo>
                  <a:pt x="20704" y="14042"/>
                </a:lnTo>
                <a:close/>
              </a:path>
            </a:pathLst>
          </a:custGeom>
          <a:solidFill>
            <a:srgbClr val="F8B100"/>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84" name="Google Shape;2084;p34"/>
          <p:cNvSpPr/>
          <p:nvPr/>
        </p:nvSpPr>
        <p:spPr>
          <a:xfrm>
            <a:off x="5180175" y="2764256"/>
            <a:ext cx="688662" cy="688662"/>
          </a:xfrm>
          <a:custGeom>
            <a:avLst/>
            <a:gdLst/>
            <a:ahLst/>
            <a:cxnLst/>
            <a:rect l="l" t="t" r="r" b="b"/>
            <a:pathLst>
              <a:path w="21600" h="21600" extrusionOk="0">
                <a:moveTo>
                  <a:pt x="21152" y="0"/>
                </a:moveTo>
                <a:lnTo>
                  <a:pt x="7558" y="0"/>
                </a:lnTo>
                <a:cubicBezTo>
                  <a:pt x="3406" y="0"/>
                  <a:pt x="0" y="3376"/>
                  <a:pt x="0" y="7558"/>
                </a:cubicBezTo>
                <a:lnTo>
                  <a:pt x="0" y="21152"/>
                </a:lnTo>
                <a:cubicBezTo>
                  <a:pt x="0" y="21391"/>
                  <a:pt x="209" y="21600"/>
                  <a:pt x="448" y="21600"/>
                </a:cubicBezTo>
                <a:lnTo>
                  <a:pt x="14042" y="21600"/>
                </a:lnTo>
                <a:cubicBezTo>
                  <a:pt x="18194" y="21600"/>
                  <a:pt x="21600" y="18224"/>
                  <a:pt x="21600" y="14042"/>
                </a:cubicBezTo>
                <a:lnTo>
                  <a:pt x="21600" y="448"/>
                </a:lnTo>
                <a:cubicBezTo>
                  <a:pt x="21600" y="209"/>
                  <a:pt x="21391" y="0"/>
                  <a:pt x="21152" y="0"/>
                </a:cubicBezTo>
                <a:close/>
                <a:moveTo>
                  <a:pt x="20704" y="14042"/>
                </a:moveTo>
                <a:cubicBezTo>
                  <a:pt x="20704" y="17716"/>
                  <a:pt x="17716" y="20704"/>
                  <a:pt x="14042" y="20704"/>
                </a:cubicBezTo>
                <a:lnTo>
                  <a:pt x="896" y="20704"/>
                </a:lnTo>
                <a:lnTo>
                  <a:pt x="896" y="7558"/>
                </a:lnTo>
                <a:cubicBezTo>
                  <a:pt x="896" y="3884"/>
                  <a:pt x="3884" y="896"/>
                  <a:pt x="7558" y="896"/>
                </a:cubicBezTo>
                <a:lnTo>
                  <a:pt x="20704" y="896"/>
                </a:lnTo>
                <a:lnTo>
                  <a:pt x="20704" y="14042"/>
                </a:lnTo>
                <a:close/>
              </a:path>
            </a:pathLst>
          </a:custGeom>
          <a:solidFill>
            <a:srgbClr val="7D9445"/>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85" name="Google Shape;2085;p34"/>
          <p:cNvSpPr/>
          <p:nvPr/>
        </p:nvSpPr>
        <p:spPr>
          <a:xfrm>
            <a:off x="7274245" y="3821531"/>
            <a:ext cx="688662" cy="688662"/>
          </a:xfrm>
          <a:custGeom>
            <a:avLst/>
            <a:gdLst/>
            <a:ahLst/>
            <a:cxnLst/>
            <a:rect l="l" t="t" r="r" b="b"/>
            <a:pathLst>
              <a:path w="21600" h="21600" extrusionOk="0">
                <a:moveTo>
                  <a:pt x="21152" y="0"/>
                </a:moveTo>
                <a:lnTo>
                  <a:pt x="7558" y="0"/>
                </a:lnTo>
                <a:cubicBezTo>
                  <a:pt x="3406" y="0"/>
                  <a:pt x="0" y="3376"/>
                  <a:pt x="0" y="7558"/>
                </a:cubicBezTo>
                <a:lnTo>
                  <a:pt x="0" y="21152"/>
                </a:lnTo>
                <a:cubicBezTo>
                  <a:pt x="0" y="21391"/>
                  <a:pt x="209" y="21600"/>
                  <a:pt x="448" y="21600"/>
                </a:cubicBezTo>
                <a:lnTo>
                  <a:pt x="14042" y="21600"/>
                </a:lnTo>
                <a:cubicBezTo>
                  <a:pt x="18194" y="21600"/>
                  <a:pt x="21600" y="18224"/>
                  <a:pt x="21600" y="14042"/>
                </a:cubicBezTo>
                <a:lnTo>
                  <a:pt x="21600" y="448"/>
                </a:lnTo>
                <a:cubicBezTo>
                  <a:pt x="21600" y="209"/>
                  <a:pt x="21391" y="0"/>
                  <a:pt x="21152" y="0"/>
                </a:cubicBezTo>
                <a:close/>
                <a:moveTo>
                  <a:pt x="20704" y="14042"/>
                </a:moveTo>
                <a:cubicBezTo>
                  <a:pt x="20704" y="17716"/>
                  <a:pt x="17716" y="20704"/>
                  <a:pt x="14042" y="20704"/>
                </a:cubicBezTo>
                <a:lnTo>
                  <a:pt x="896" y="20704"/>
                </a:lnTo>
                <a:lnTo>
                  <a:pt x="896" y="7558"/>
                </a:lnTo>
                <a:cubicBezTo>
                  <a:pt x="896" y="3884"/>
                  <a:pt x="3884" y="896"/>
                  <a:pt x="7558" y="896"/>
                </a:cubicBezTo>
                <a:lnTo>
                  <a:pt x="20704" y="896"/>
                </a:lnTo>
                <a:lnTo>
                  <a:pt x="20704" y="14042"/>
                </a:lnTo>
                <a:close/>
              </a:path>
            </a:pathLst>
          </a:custGeom>
          <a:solidFill>
            <a:srgbClr val="902411"/>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86" name="Google Shape;2086;p34"/>
          <p:cNvSpPr txBox="1"/>
          <p:nvPr/>
        </p:nvSpPr>
        <p:spPr>
          <a:xfrm>
            <a:off x="770812" y="2000225"/>
            <a:ext cx="1392900" cy="623400"/>
          </a:xfrm>
          <a:prstGeom prst="rect">
            <a:avLst/>
          </a:prstGeom>
          <a:noFill/>
          <a:ln>
            <a:noFill/>
          </a:ln>
        </p:spPr>
        <p:txBody>
          <a:bodyPr spcFirstLastPara="1" wrap="square" lIns="0" tIns="34275" rIns="0" bIns="34275" anchor="t" anchorCtr="0">
            <a:noAutofit/>
          </a:bodyPr>
          <a:lstStyle/>
          <a:p>
            <a:pPr marL="0" marR="0" lvl="0" indent="0" algn="l" rtl="0">
              <a:spcBef>
                <a:spcPts val="0"/>
              </a:spcBef>
              <a:spcAft>
                <a:spcPts val="0"/>
              </a:spcAft>
              <a:buNone/>
            </a:pPr>
            <a:endParaRPr sz="1100">
              <a:solidFill>
                <a:srgbClr val="00FFFF"/>
              </a:solidFill>
            </a:endParaRPr>
          </a:p>
          <a:p>
            <a:pPr marL="0" marR="0" lvl="0" indent="0" algn="l" rtl="0">
              <a:spcBef>
                <a:spcPts val="0"/>
              </a:spcBef>
              <a:spcAft>
                <a:spcPts val="0"/>
              </a:spcAft>
              <a:buNone/>
            </a:pPr>
            <a:r>
              <a:rPr lang="en" sz="1000">
                <a:solidFill>
                  <a:srgbClr val="00FFFF"/>
                </a:solidFill>
                <a:latin typeface="Comic Sans MS"/>
                <a:ea typeface="Comic Sans MS"/>
                <a:cs typeface="Comic Sans MS"/>
                <a:sym typeface="Comic Sans MS"/>
              </a:rPr>
              <a:t>Gathering information regarding the project</a:t>
            </a:r>
            <a:endParaRPr sz="1000">
              <a:solidFill>
                <a:srgbClr val="00FFFF"/>
              </a:solidFill>
              <a:latin typeface="Comic Sans MS"/>
              <a:ea typeface="Comic Sans MS"/>
              <a:cs typeface="Comic Sans MS"/>
              <a:sym typeface="Comic Sans MS"/>
            </a:endParaRPr>
          </a:p>
        </p:txBody>
      </p:sp>
      <p:sp>
        <p:nvSpPr>
          <p:cNvPr id="2087" name="Google Shape;2087;p34"/>
          <p:cNvSpPr txBox="1"/>
          <p:nvPr/>
        </p:nvSpPr>
        <p:spPr>
          <a:xfrm>
            <a:off x="2939325" y="1907925"/>
            <a:ext cx="1380900" cy="947100"/>
          </a:xfrm>
          <a:prstGeom prst="rect">
            <a:avLst/>
          </a:prstGeom>
          <a:noFill/>
          <a:ln>
            <a:noFill/>
          </a:ln>
        </p:spPr>
        <p:txBody>
          <a:bodyPr spcFirstLastPara="1" wrap="square" lIns="0" tIns="34275" rIns="0" bIns="34275" anchor="t" anchorCtr="0">
            <a:noAutofit/>
          </a:bodyPr>
          <a:lstStyle/>
          <a:p>
            <a:pPr marL="0" marR="0" lvl="0" indent="0" algn="l" rtl="0">
              <a:spcBef>
                <a:spcPts val="0"/>
              </a:spcBef>
              <a:spcAft>
                <a:spcPts val="0"/>
              </a:spcAft>
              <a:buNone/>
            </a:pPr>
            <a:r>
              <a:rPr lang="en" sz="1000">
                <a:solidFill>
                  <a:srgbClr val="FFD966"/>
                </a:solidFill>
                <a:latin typeface="Comic Sans MS"/>
                <a:ea typeface="Comic Sans MS"/>
                <a:cs typeface="Comic Sans MS"/>
                <a:sym typeface="Comic Sans MS"/>
              </a:rPr>
              <a:t>Searching information regarding project including components required and code for the project.</a:t>
            </a:r>
            <a:endParaRPr sz="1000">
              <a:solidFill>
                <a:srgbClr val="FFD966"/>
              </a:solidFill>
              <a:latin typeface="Comic Sans MS"/>
              <a:ea typeface="Comic Sans MS"/>
              <a:cs typeface="Comic Sans MS"/>
              <a:sym typeface="Comic Sans MS"/>
            </a:endParaRPr>
          </a:p>
        </p:txBody>
      </p:sp>
      <p:sp>
        <p:nvSpPr>
          <p:cNvPr id="2088" name="Google Shape;2088;p34"/>
          <p:cNvSpPr txBox="1"/>
          <p:nvPr/>
        </p:nvSpPr>
        <p:spPr>
          <a:xfrm>
            <a:off x="4917750" y="2024300"/>
            <a:ext cx="1273200" cy="623400"/>
          </a:xfrm>
          <a:prstGeom prst="rect">
            <a:avLst/>
          </a:prstGeom>
          <a:noFill/>
          <a:ln>
            <a:noFill/>
          </a:ln>
        </p:spPr>
        <p:txBody>
          <a:bodyPr spcFirstLastPara="1" wrap="square" lIns="0" tIns="34275" rIns="0" bIns="34275" anchor="t" anchorCtr="0">
            <a:noAutofit/>
          </a:bodyPr>
          <a:lstStyle/>
          <a:p>
            <a:pPr marL="0" marR="0" lvl="0" indent="0" algn="l" rtl="0">
              <a:spcBef>
                <a:spcPts val="0"/>
              </a:spcBef>
              <a:spcAft>
                <a:spcPts val="0"/>
              </a:spcAft>
              <a:buNone/>
            </a:pPr>
            <a:r>
              <a:rPr lang="en" sz="1100">
                <a:solidFill>
                  <a:srgbClr val="93C47D"/>
                </a:solidFill>
                <a:latin typeface="Comic Sans MS"/>
                <a:ea typeface="Comic Sans MS"/>
                <a:cs typeface="Comic Sans MS"/>
                <a:sym typeface="Comic Sans MS"/>
              </a:rPr>
              <a:t>Buying of components.</a:t>
            </a:r>
            <a:endParaRPr sz="1100">
              <a:solidFill>
                <a:srgbClr val="93C47D"/>
              </a:solidFill>
              <a:latin typeface="Comic Sans MS"/>
              <a:ea typeface="Comic Sans MS"/>
              <a:cs typeface="Comic Sans MS"/>
              <a:sym typeface="Comic Sans MS"/>
            </a:endParaRPr>
          </a:p>
        </p:txBody>
      </p:sp>
      <p:sp>
        <p:nvSpPr>
          <p:cNvPr id="2089" name="Google Shape;2089;p34"/>
          <p:cNvSpPr txBox="1"/>
          <p:nvPr/>
        </p:nvSpPr>
        <p:spPr>
          <a:xfrm>
            <a:off x="6941025" y="1976100"/>
            <a:ext cx="1411800" cy="1740300"/>
          </a:xfrm>
          <a:prstGeom prst="rect">
            <a:avLst/>
          </a:prstGeom>
          <a:noFill/>
          <a:ln>
            <a:noFill/>
          </a:ln>
        </p:spPr>
        <p:txBody>
          <a:bodyPr spcFirstLastPara="1" wrap="square" lIns="0" tIns="34275" rIns="0" bIns="34275" anchor="t" anchorCtr="0">
            <a:noAutofit/>
          </a:bodyPr>
          <a:lstStyle/>
          <a:p>
            <a:pPr marL="0" marR="0" lvl="0" indent="0" algn="l" rtl="0">
              <a:spcBef>
                <a:spcPts val="0"/>
              </a:spcBef>
              <a:spcAft>
                <a:spcPts val="0"/>
              </a:spcAft>
              <a:buNone/>
            </a:pPr>
            <a:r>
              <a:rPr lang="en" sz="1100">
                <a:solidFill>
                  <a:srgbClr val="CC4125"/>
                </a:solidFill>
                <a:latin typeface="Comic Sans MS"/>
                <a:ea typeface="Comic Sans MS"/>
                <a:cs typeface="Comic Sans MS"/>
                <a:sym typeface="Comic Sans MS"/>
              </a:rPr>
              <a:t>Assembling of components.</a:t>
            </a:r>
            <a:endParaRPr sz="1100">
              <a:solidFill>
                <a:srgbClr val="CC4125"/>
              </a:solidFill>
              <a:latin typeface="Comic Sans MS"/>
              <a:ea typeface="Comic Sans MS"/>
              <a:cs typeface="Comic Sans MS"/>
              <a:sym typeface="Comic Sans MS"/>
            </a:endParaRPr>
          </a:p>
          <a:p>
            <a:pPr marL="0" marR="0" lvl="0" indent="0" algn="l" rtl="0">
              <a:spcBef>
                <a:spcPts val="0"/>
              </a:spcBef>
              <a:spcAft>
                <a:spcPts val="0"/>
              </a:spcAft>
              <a:buNone/>
            </a:pPr>
            <a:r>
              <a:rPr lang="en" sz="1100">
                <a:solidFill>
                  <a:srgbClr val="CC4125"/>
                </a:solidFill>
                <a:latin typeface="Comic Sans MS"/>
                <a:ea typeface="Comic Sans MS"/>
                <a:cs typeface="Comic Sans MS"/>
                <a:sym typeface="Comic Sans MS"/>
              </a:rPr>
              <a:t>Implementing of the code in UNO IDE interface.</a:t>
            </a:r>
            <a:endParaRPr sz="1100">
              <a:solidFill>
                <a:srgbClr val="CC4125"/>
              </a:solidFill>
              <a:latin typeface="Comic Sans MS"/>
              <a:ea typeface="Comic Sans MS"/>
              <a:cs typeface="Comic Sans MS"/>
              <a:sym typeface="Comic Sans MS"/>
            </a:endParaRPr>
          </a:p>
          <a:p>
            <a:pPr marL="0" marR="0" lvl="0" indent="0" algn="l" rtl="0">
              <a:spcBef>
                <a:spcPts val="0"/>
              </a:spcBef>
              <a:spcAft>
                <a:spcPts val="0"/>
              </a:spcAft>
              <a:buNone/>
            </a:pPr>
            <a:r>
              <a:rPr lang="en" sz="1100">
                <a:solidFill>
                  <a:srgbClr val="CC4125"/>
                </a:solidFill>
                <a:latin typeface="Comic Sans MS"/>
                <a:ea typeface="Comic Sans MS"/>
                <a:cs typeface="Comic Sans MS"/>
                <a:sym typeface="Comic Sans MS"/>
              </a:rPr>
              <a:t>Modifying and Debugging of code.</a:t>
            </a:r>
            <a:endParaRPr sz="1100">
              <a:solidFill>
                <a:srgbClr val="CC4125"/>
              </a:solidFill>
              <a:latin typeface="Comic Sans MS"/>
              <a:ea typeface="Comic Sans MS"/>
              <a:cs typeface="Comic Sans MS"/>
              <a:sym typeface="Comic Sans MS"/>
            </a:endParaRPr>
          </a:p>
          <a:p>
            <a:pPr marL="0" marR="0" lvl="0" indent="0" algn="l" rtl="0">
              <a:spcBef>
                <a:spcPts val="0"/>
              </a:spcBef>
              <a:spcAft>
                <a:spcPts val="0"/>
              </a:spcAft>
              <a:buNone/>
            </a:pPr>
            <a:r>
              <a:rPr lang="en" sz="1100">
                <a:solidFill>
                  <a:srgbClr val="CC4125"/>
                </a:solidFill>
                <a:latin typeface="Comic Sans MS"/>
                <a:ea typeface="Comic Sans MS"/>
                <a:cs typeface="Comic Sans MS"/>
                <a:sym typeface="Comic Sans MS"/>
              </a:rPr>
              <a:t>Preparation of report and video presentation.</a:t>
            </a:r>
            <a:endParaRPr sz="1100">
              <a:solidFill>
                <a:srgbClr val="CC4125"/>
              </a:solidFill>
              <a:latin typeface="Comic Sans MS"/>
              <a:ea typeface="Comic Sans MS"/>
              <a:cs typeface="Comic Sans MS"/>
              <a:sym typeface="Comic Sans MS"/>
            </a:endParaRPr>
          </a:p>
          <a:p>
            <a:pPr marL="0" marR="0" lvl="0" indent="0" algn="l" rtl="0">
              <a:spcBef>
                <a:spcPts val="0"/>
              </a:spcBef>
              <a:spcAft>
                <a:spcPts val="0"/>
              </a:spcAft>
              <a:buNone/>
            </a:pPr>
            <a:endParaRPr sz="1100">
              <a:solidFill>
                <a:srgbClr val="CC4125"/>
              </a:solidFill>
            </a:endParaRPr>
          </a:p>
        </p:txBody>
      </p:sp>
      <p:sp>
        <p:nvSpPr>
          <p:cNvPr id="2090" name="Google Shape;2090;p34"/>
          <p:cNvSpPr txBox="1"/>
          <p:nvPr/>
        </p:nvSpPr>
        <p:spPr>
          <a:xfrm>
            <a:off x="872678" y="853649"/>
            <a:ext cx="1392900" cy="392400"/>
          </a:xfrm>
          <a:prstGeom prst="rect">
            <a:avLst/>
          </a:prstGeom>
          <a:noFill/>
          <a:ln>
            <a:noFill/>
          </a:ln>
        </p:spPr>
        <p:txBody>
          <a:bodyPr spcFirstLastPara="1" wrap="square" lIns="0" tIns="34275" rIns="0" bIns="34275" anchor="b" anchorCtr="0">
            <a:noAutofit/>
          </a:bodyPr>
          <a:lstStyle/>
          <a:p>
            <a:pPr marL="0" marR="0" lvl="0" indent="0" algn="l" rtl="0">
              <a:spcBef>
                <a:spcPts val="0"/>
              </a:spcBef>
              <a:spcAft>
                <a:spcPts val="0"/>
              </a:spcAft>
              <a:buNone/>
            </a:pPr>
            <a:r>
              <a:rPr lang="en" sz="2400" b="1">
                <a:solidFill>
                  <a:srgbClr val="92D9F5"/>
                </a:solidFill>
                <a:latin typeface="Caveat"/>
                <a:ea typeface="Caveat"/>
                <a:cs typeface="Caveat"/>
                <a:sym typeface="Caveat"/>
              </a:rPr>
              <a:t>Week 1</a:t>
            </a:r>
            <a:endParaRPr sz="2400" b="1">
              <a:latin typeface="Caveat"/>
              <a:ea typeface="Caveat"/>
              <a:cs typeface="Caveat"/>
              <a:sym typeface="Caveat"/>
            </a:endParaRPr>
          </a:p>
        </p:txBody>
      </p:sp>
      <p:sp>
        <p:nvSpPr>
          <p:cNvPr id="2091" name="Google Shape;2091;p34"/>
          <p:cNvSpPr txBox="1"/>
          <p:nvPr/>
        </p:nvSpPr>
        <p:spPr>
          <a:xfrm>
            <a:off x="2960644" y="853649"/>
            <a:ext cx="1392900" cy="392400"/>
          </a:xfrm>
          <a:prstGeom prst="rect">
            <a:avLst/>
          </a:prstGeom>
          <a:noFill/>
          <a:ln>
            <a:noFill/>
          </a:ln>
        </p:spPr>
        <p:txBody>
          <a:bodyPr spcFirstLastPara="1" wrap="square" lIns="0" tIns="34275" rIns="0" bIns="34275" anchor="b" anchorCtr="0">
            <a:noAutofit/>
          </a:bodyPr>
          <a:lstStyle/>
          <a:p>
            <a:pPr marL="0" marR="0" lvl="0" indent="0" algn="l" rtl="0">
              <a:spcBef>
                <a:spcPts val="0"/>
              </a:spcBef>
              <a:spcAft>
                <a:spcPts val="0"/>
              </a:spcAft>
              <a:buNone/>
            </a:pPr>
            <a:r>
              <a:rPr lang="en" sz="2400" b="1">
                <a:solidFill>
                  <a:srgbClr val="FFE093"/>
                </a:solidFill>
                <a:latin typeface="Caveat"/>
                <a:ea typeface="Caveat"/>
                <a:cs typeface="Caveat"/>
                <a:sym typeface="Caveat"/>
              </a:rPr>
              <a:t>Week 2</a:t>
            </a:r>
            <a:endParaRPr sz="2400" b="1">
              <a:latin typeface="Caveat"/>
              <a:ea typeface="Caveat"/>
              <a:cs typeface="Caveat"/>
              <a:sym typeface="Caveat"/>
            </a:endParaRPr>
          </a:p>
        </p:txBody>
      </p:sp>
      <p:sp>
        <p:nvSpPr>
          <p:cNvPr id="2092" name="Google Shape;2092;p34"/>
          <p:cNvSpPr txBox="1"/>
          <p:nvPr/>
        </p:nvSpPr>
        <p:spPr>
          <a:xfrm>
            <a:off x="4923847" y="853649"/>
            <a:ext cx="1392900" cy="392400"/>
          </a:xfrm>
          <a:prstGeom prst="rect">
            <a:avLst/>
          </a:prstGeom>
          <a:noFill/>
          <a:ln>
            <a:noFill/>
          </a:ln>
        </p:spPr>
        <p:txBody>
          <a:bodyPr spcFirstLastPara="1" wrap="square" lIns="0" tIns="34275" rIns="0" bIns="34275" anchor="b" anchorCtr="0">
            <a:noAutofit/>
          </a:bodyPr>
          <a:lstStyle/>
          <a:p>
            <a:pPr marL="0" marR="0" lvl="0" indent="0" algn="l" rtl="0">
              <a:spcBef>
                <a:spcPts val="0"/>
              </a:spcBef>
              <a:spcAft>
                <a:spcPts val="0"/>
              </a:spcAft>
              <a:buNone/>
            </a:pPr>
            <a:r>
              <a:rPr lang="en" sz="2400" b="1">
                <a:solidFill>
                  <a:srgbClr val="C6D4A4"/>
                </a:solidFill>
                <a:latin typeface="Caveat"/>
                <a:ea typeface="Caveat"/>
                <a:cs typeface="Caveat"/>
                <a:sym typeface="Caveat"/>
              </a:rPr>
              <a:t>Week 3</a:t>
            </a:r>
            <a:endParaRPr sz="2400" b="1">
              <a:latin typeface="Caveat"/>
              <a:ea typeface="Caveat"/>
              <a:cs typeface="Caveat"/>
              <a:sym typeface="Caveat"/>
            </a:endParaRPr>
          </a:p>
        </p:txBody>
      </p:sp>
      <p:sp>
        <p:nvSpPr>
          <p:cNvPr id="2093" name="Google Shape;2093;p34"/>
          <p:cNvSpPr txBox="1"/>
          <p:nvPr/>
        </p:nvSpPr>
        <p:spPr>
          <a:xfrm>
            <a:off x="6997672" y="853649"/>
            <a:ext cx="1392900" cy="392400"/>
          </a:xfrm>
          <a:prstGeom prst="rect">
            <a:avLst/>
          </a:prstGeom>
          <a:noFill/>
          <a:ln>
            <a:noFill/>
          </a:ln>
        </p:spPr>
        <p:txBody>
          <a:bodyPr spcFirstLastPara="1" wrap="square" lIns="0" tIns="34275" rIns="0" bIns="34275" anchor="b" anchorCtr="0">
            <a:noAutofit/>
          </a:bodyPr>
          <a:lstStyle/>
          <a:p>
            <a:pPr marL="0" marR="0" lvl="0" indent="0" algn="l" rtl="0">
              <a:spcBef>
                <a:spcPts val="0"/>
              </a:spcBef>
              <a:spcAft>
                <a:spcPts val="0"/>
              </a:spcAft>
              <a:buNone/>
            </a:pPr>
            <a:r>
              <a:rPr lang="en" sz="2400" b="1">
                <a:solidFill>
                  <a:srgbClr val="EB7461"/>
                </a:solidFill>
                <a:latin typeface="Caveat"/>
                <a:ea typeface="Caveat"/>
                <a:cs typeface="Caveat"/>
                <a:sym typeface="Caveat"/>
              </a:rPr>
              <a:t>Week 4</a:t>
            </a:r>
            <a:endParaRPr sz="2400" b="1">
              <a:latin typeface="Caveat"/>
              <a:ea typeface="Caveat"/>
              <a:cs typeface="Caveat"/>
              <a:sym typeface="Caveat"/>
            </a:endParaRPr>
          </a:p>
        </p:txBody>
      </p:sp>
      <p:sp>
        <p:nvSpPr>
          <p:cNvPr id="2094" name="Google Shape;2094;p34"/>
          <p:cNvSpPr txBox="1"/>
          <p:nvPr/>
        </p:nvSpPr>
        <p:spPr>
          <a:xfrm>
            <a:off x="2927439" y="1450041"/>
            <a:ext cx="1392900" cy="346200"/>
          </a:xfrm>
          <a:prstGeom prst="rect">
            <a:avLst/>
          </a:prstGeom>
          <a:noFill/>
          <a:ln>
            <a:noFill/>
          </a:ln>
        </p:spPr>
        <p:txBody>
          <a:bodyPr spcFirstLastPara="1" wrap="square" lIns="0" tIns="34275" rIns="0" bIns="34275" anchor="b" anchorCtr="0">
            <a:noAutofit/>
          </a:bodyPr>
          <a:lstStyle/>
          <a:p>
            <a:pPr marL="0" marR="0" lvl="0" indent="0" algn="l" rtl="0">
              <a:spcBef>
                <a:spcPts val="0"/>
              </a:spcBef>
              <a:spcAft>
                <a:spcPts val="0"/>
              </a:spcAft>
              <a:buNone/>
            </a:pPr>
            <a:endParaRPr sz="1100"/>
          </a:p>
        </p:txBody>
      </p:sp>
      <p:sp>
        <p:nvSpPr>
          <p:cNvPr id="2095" name="Google Shape;2095;p34"/>
          <p:cNvSpPr txBox="1"/>
          <p:nvPr/>
        </p:nvSpPr>
        <p:spPr>
          <a:xfrm>
            <a:off x="4874355" y="1446704"/>
            <a:ext cx="1392900" cy="346200"/>
          </a:xfrm>
          <a:prstGeom prst="rect">
            <a:avLst/>
          </a:prstGeom>
          <a:noFill/>
          <a:ln>
            <a:noFill/>
          </a:ln>
        </p:spPr>
        <p:txBody>
          <a:bodyPr spcFirstLastPara="1" wrap="square" lIns="0" tIns="34275" rIns="0" bIns="34275" anchor="b" anchorCtr="0">
            <a:noAutofit/>
          </a:bodyPr>
          <a:lstStyle/>
          <a:p>
            <a:pPr marL="0" marR="0" lvl="0" indent="0" algn="l" rtl="0">
              <a:spcBef>
                <a:spcPts val="0"/>
              </a:spcBef>
              <a:spcAft>
                <a:spcPts val="0"/>
              </a:spcAft>
              <a:buNone/>
            </a:pPr>
            <a:endParaRPr sz="1100"/>
          </a:p>
        </p:txBody>
      </p:sp>
      <p:sp>
        <p:nvSpPr>
          <p:cNvPr id="2096" name="Google Shape;2096;p34"/>
          <p:cNvSpPr txBox="1"/>
          <p:nvPr/>
        </p:nvSpPr>
        <p:spPr>
          <a:xfrm>
            <a:off x="6948180" y="1446704"/>
            <a:ext cx="1392900" cy="346200"/>
          </a:xfrm>
          <a:prstGeom prst="rect">
            <a:avLst/>
          </a:prstGeom>
          <a:noFill/>
          <a:ln>
            <a:noFill/>
          </a:ln>
        </p:spPr>
        <p:txBody>
          <a:bodyPr spcFirstLastPara="1" wrap="square" lIns="0" tIns="34275" rIns="0" bIns="34275" anchor="b" anchorCtr="0">
            <a:noAutofit/>
          </a:bodyPr>
          <a:lstStyle/>
          <a:p>
            <a:pPr marL="0" marR="0" lvl="0" indent="0" algn="l" rtl="0">
              <a:spcBef>
                <a:spcPts val="0"/>
              </a:spcBef>
              <a:spcAft>
                <a:spcPts val="0"/>
              </a:spcAft>
              <a:buNone/>
            </a:pPr>
            <a:endParaRPr sz="1100"/>
          </a:p>
        </p:txBody>
      </p:sp>
      <p:grpSp>
        <p:nvGrpSpPr>
          <p:cNvPr id="2097" name="Google Shape;2097;p34" descr="Lightbulb"/>
          <p:cNvGrpSpPr/>
          <p:nvPr/>
        </p:nvGrpSpPr>
        <p:grpSpPr>
          <a:xfrm>
            <a:off x="1340433" y="2888994"/>
            <a:ext cx="271873" cy="439179"/>
            <a:chOff x="1787244" y="3851992"/>
            <a:chExt cx="362497" cy="585572"/>
          </a:xfrm>
        </p:grpSpPr>
        <p:sp>
          <p:nvSpPr>
            <p:cNvPr id="2098" name="Google Shape;2098;p34"/>
            <p:cNvSpPr/>
            <p:nvPr/>
          </p:nvSpPr>
          <p:spPr>
            <a:xfrm>
              <a:off x="1877868" y="4256316"/>
              <a:ext cx="181248" cy="41826"/>
            </a:xfrm>
            <a:custGeom>
              <a:avLst/>
              <a:gdLst/>
              <a:ahLst/>
              <a:cxnLst/>
              <a:rect l="l" t="t" r="r" b="b"/>
              <a:pathLst>
                <a:path w="181248" h="41826" extrusionOk="0">
                  <a:moveTo>
                    <a:pt x="20913" y="0"/>
                  </a:moveTo>
                  <a:lnTo>
                    <a:pt x="160335" y="0"/>
                  </a:lnTo>
                  <a:cubicBezTo>
                    <a:pt x="172186" y="0"/>
                    <a:pt x="181249" y="9062"/>
                    <a:pt x="181249" y="20913"/>
                  </a:cubicBezTo>
                  <a:cubicBezTo>
                    <a:pt x="181249" y="32764"/>
                    <a:pt x="172186" y="41827"/>
                    <a:pt x="160335" y="41827"/>
                  </a:cubicBezTo>
                  <a:lnTo>
                    <a:pt x="20913" y="41827"/>
                  </a:lnTo>
                  <a:cubicBezTo>
                    <a:pt x="9062" y="41827"/>
                    <a:pt x="0" y="32764"/>
                    <a:pt x="0" y="20913"/>
                  </a:cubicBezTo>
                  <a:cubicBezTo>
                    <a:pt x="0" y="9062"/>
                    <a:pt x="9062" y="0"/>
                    <a:pt x="20913"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99" name="Google Shape;2099;p34"/>
            <p:cNvSpPr/>
            <p:nvPr/>
          </p:nvSpPr>
          <p:spPr>
            <a:xfrm>
              <a:off x="1877868" y="4326027"/>
              <a:ext cx="181248" cy="41826"/>
            </a:xfrm>
            <a:custGeom>
              <a:avLst/>
              <a:gdLst/>
              <a:ahLst/>
              <a:cxnLst/>
              <a:rect l="l" t="t" r="r" b="b"/>
              <a:pathLst>
                <a:path w="181248" h="41826" extrusionOk="0">
                  <a:moveTo>
                    <a:pt x="20913" y="0"/>
                  </a:moveTo>
                  <a:lnTo>
                    <a:pt x="160335" y="0"/>
                  </a:lnTo>
                  <a:cubicBezTo>
                    <a:pt x="172186" y="0"/>
                    <a:pt x="181249" y="9062"/>
                    <a:pt x="181249" y="20913"/>
                  </a:cubicBezTo>
                  <a:cubicBezTo>
                    <a:pt x="181249" y="32764"/>
                    <a:pt x="172186" y="41827"/>
                    <a:pt x="160335" y="41827"/>
                  </a:cubicBezTo>
                  <a:lnTo>
                    <a:pt x="20913" y="41827"/>
                  </a:lnTo>
                  <a:cubicBezTo>
                    <a:pt x="9062" y="41827"/>
                    <a:pt x="0" y="32764"/>
                    <a:pt x="0" y="20913"/>
                  </a:cubicBezTo>
                  <a:cubicBezTo>
                    <a:pt x="0" y="9062"/>
                    <a:pt x="9062" y="0"/>
                    <a:pt x="20913"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00" name="Google Shape;2100;p34"/>
            <p:cNvSpPr/>
            <p:nvPr/>
          </p:nvSpPr>
          <p:spPr>
            <a:xfrm>
              <a:off x="1923180" y="4395738"/>
              <a:ext cx="90624" cy="41826"/>
            </a:xfrm>
            <a:custGeom>
              <a:avLst/>
              <a:gdLst/>
              <a:ahLst/>
              <a:cxnLst/>
              <a:rect l="l" t="t" r="r" b="b"/>
              <a:pathLst>
                <a:path w="90624" h="41826" extrusionOk="0">
                  <a:moveTo>
                    <a:pt x="0" y="0"/>
                  </a:moveTo>
                  <a:cubicBezTo>
                    <a:pt x="2091" y="23702"/>
                    <a:pt x="21610" y="41827"/>
                    <a:pt x="45312" y="41827"/>
                  </a:cubicBezTo>
                  <a:cubicBezTo>
                    <a:pt x="69014" y="41827"/>
                    <a:pt x="88533" y="23702"/>
                    <a:pt x="90624" y="0"/>
                  </a:cubicBez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01" name="Google Shape;2101;p34"/>
            <p:cNvSpPr/>
            <p:nvPr/>
          </p:nvSpPr>
          <p:spPr>
            <a:xfrm>
              <a:off x="1787244" y="3851992"/>
              <a:ext cx="362497" cy="376439"/>
            </a:xfrm>
            <a:custGeom>
              <a:avLst/>
              <a:gdLst/>
              <a:ahLst/>
              <a:cxnLst/>
              <a:rect l="l" t="t" r="r" b="b"/>
              <a:pathLst>
                <a:path w="362497" h="376439" extrusionOk="0">
                  <a:moveTo>
                    <a:pt x="181249" y="0"/>
                  </a:moveTo>
                  <a:cubicBezTo>
                    <a:pt x="181249" y="0"/>
                    <a:pt x="181249" y="0"/>
                    <a:pt x="181249" y="0"/>
                  </a:cubicBezTo>
                  <a:cubicBezTo>
                    <a:pt x="181249" y="0"/>
                    <a:pt x="181249" y="0"/>
                    <a:pt x="181249" y="0"/>
                  </a:cubicBezTo>
                  <a:cubicBezTo>
                    <a:pt x="82259" y="697"/>
                    <a:pt x="2091" y="80168"/>
                    <a:pt x="0" y="179157"/>
                  </a:cubicBezTo>
                  <a:lnTo>
                    <a:pt x="0" y="185431"/>
                  </a:lnTo>
                  <a:cubicBezTo>
                    <a:pt x="697" y="207042"/>
                    <a:pt x="4880" y="227955"/>
                    <a:pt x="12548" y="248171"/>
                  </a:cubicBezTo>
                  <a:cubicBezTo>
                    <a:pt x="20216" y="266993"/>
                    <a:pt x="30673" y="284421"/>
                    <a:pt x="43918" y="299757"/>
                  </a:cubicBezTo>
                  <a:cubicBezTo>
                    <a:pt x="60649" y="317882"/>
                    <a:pt x="78773" y="353435"/>
                    <a:pt x="86442" y="368771"/>
                  </a:cubicBezTo>
                  <a:cubicBezTo>
                    <a:pt x="88533" y="373651"/>
                    <a:pt x="93413" y="376440"/>
                    <a:pt x="98990" y="376440"/>
                  </a:cubicBezTo>
                  <a:lnTo>
                    <a:pt x="263508" y="376440"/>
                  </a:lnTo>
                  <a:cubicBezTo>
                    <a:pt x="269085" y="376440"/>
                    <a:pt x="273964" y="373651"/>
                    <a:pt x="276056" y="368771"/>
                  </a:cubicBezTo>
                  <a:cubicBezTo>
                    <a:pt x="283724" y="353435"/>
                    <a:pt x="301849" y="317882"/>
                    <a:pt x="318579" y="299757"/>
                  </a:cubicBezTo>
                  <a:cubicBezTo>
                    <a:pt x="331825" y="284421"/>
                    <a:pt x="342978" y="266993"/>
                    <a:pt x="349949" y="248171"/>
                  </a:cubicBezTo>
                  <a:cubicBezTo>
                    <a:pt x="357618" y="227955"/>
                    <a:pt x="361800" y="207042"/>
                    <a:pt x="362497" y="185431"/>
                  </a:cubicBezTo>
                  <a:lnTo>
                    <a:pt x="362497" y="179157"/>
                  </a:lnTo>
                  <a:cubicBezTo>
                    <a:pt x="360406" y="80168"/>
                    <a:pt x="280238" y="697"/>
                    <a:pt x="181249" y="0"/>
                  </a:cubicBezTo>
                  <a:close/>
                  <a:moveTo>
                    <a:pt x="320671" y="184734"/>
                  </a:moveTo>
                  <a:cubicBezTo>
                    <a:pt x="319974" y="201465"/>
                    <a:pt x="316488" y="218196"/>
                    <a:pt x="310911" y="233532"/>
                  </a:cubicBezTo>
                  <a:cubicBezTo>
                    <a:pt x="305334" y="247474"/>
                    <a:pt x="297666" y="260719"/>
                    <a:pt x="287210" y="271873"/>
                  </a:cubicBezTo>
                  <a:cubicBezTo>
                    <a:pt x="271176" y="291392"/>
                    <a:pt x="257234" y="312305"/>
                    <a:pt x="246777" y="334613"/>
                  </a:cubicBezTo>
                  <a:lnTo>
                    <a:pt x="181249" y="334613"/>
                  </a:lnTo>
                  <a:lnTo>
                    <a:pt x="116417" y="334613"/>
                  </a:lnTo>
                  <a:cubicBezTo>
                    <a:pt x="105264" y="312305"/>
                    <a:pt x="91321" y="291392"/>
                    <a:pt x="75985" y="271873"/>
                  </a:cubicBezTo>
                  <a:cubicBezTo>
                    <a:pt x="66225" y="260719"/>
                    <a:pt x="57860" y="247474"/>
                    <a:pt x="52283" y="233532"/>
                  </a:cubicBezTo>
                  <a:cubicBezTo>
                    <a:pt x="46009" y="218196"/>
                    <a:pt x="43221" y="201465"/>
                    <a:pt x="42524" y="184734"/>
                  </a:cubicBezTo>
                  <a:lnTo>
                    <a:pt x="42524" y="179157"/>
                  </a:lnTo>
                  <a:cubicBezTo>
                    <a:pt x="43918" y="103172"/>
                    <a:pt x="105961" y="41827"/>
                    <a:pt x="181946" y="41130"/>
                  </a:cubicBezTo>
                  <a:lnTo>
                    <a:pt x="181946" y="41130"/>
                  </a:lnTo>
                  <a:lnTo>
                    <a:pt x="181946" y="41130"/>
                  </a:lnTo>
                  <a:cubicBezTo>
                    <a:pt x="181946" y="41130"/>
                    <a:pt x="181946" y="41130"/>
                    <a:pt x="181946" y="41130"/>
                  </a:cubicBezTo>
                  <a:cubicBezTo>
                    <a:pt x="181946" y="41130"/>
                    <a:pt x="181946" y="41130"/>
                    <a:pt x="181946" y="41130"/>
                  </a:cubicBezTo>
                  <a:lnTo>
                    <a:pt x="181946" y="41130"/>
                  </a:lnTo>
                  <a:lnTo>
                    <a:pt x="181946" y="41130"/>
                  </a:lnTo>
                  <a:cubicBezTo>
                    <a:pt x="257931" y="41827"/>
                    <a:pt x="319974" y="102475"/>
                    <a:pt x="321368" y="179157"/>
                  </a:cubicBezTo>
                  <a:lnTo>
                    <a:pt x="321368" y="184734"/>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102" name="Google Shape;2102;p34" descr="Bullseye"/>
          <p:cNvGrpSpPr/>
          <p:nvPr/>
        </p:nvGrpSpPr>
        <p:grpSpPr>
          <a:xfrm>
            <a:off x="3364877" y="3959340"/>
            <a:ext cx="413038" cy="413037"/>
            <a:chOff x="4486503" y="5279120"/>
            <a:chExt cx="550717" cy="550716"/>
          </a:xfrm>
        </p:grpSpPr>
        <p:sp>
          <p:nvSpPr>
            <p:cNvPr id="2103" name="Google Shape;2103;p34"/>
            <p:cNvSpPr/>
            <p:nvPr/>
          </p:nvSpPr>
          <p:spPr>
            <a:xfrm>
              <a:off x="4680997" y="5279120"/>
              <a:ext cx="356223" cy="355526"/>
            </a:xfrm>
            <a:custGeom>
              <a:avLst/>
              <a:gdLst/>
              <a:ahLst/>
              <a:cxnLst/>
              <a:rect l="l" t="t" r="r" b="b"/>
              <a:pathLst>
                <a:path w="356223" h="355526" extrusionOk="0">
                  <a:moveTo>
                    <a:pt x="293483" y="62740"/>
                  </a:moveTo>
                  <a:lnTo>
                    <a:pt x="286512" y="0"/>
                  </a:lnTo>
                  <a:lnTo>
                    <a:pt x="209830" y="76682"/>
                  </a:lnTo>
                  <a:lnTo>
                    <a:pt x="214013" y="112932"/>
                  </a:lnTo>
                  <a:lnTo>
                    <a:pt x="102475" y="224470"/>
                  </a:lnTo>
                  <a:cubicBezTo>
                    <a:pt x="92716" y="219590"/>
                    <a:pt x="81562" y="216104"/>
                    <a:pt x="69711" y="216104"/>
                  </a:cubicBezTo>
                  <a:cubicBezTo>
                    <a:pt x="31370" y="216104"/>
                    <a:pt x="0" y="247474"/>
                    <a:pt x="0" y="285815"/>
                  </a:cubicBezTo>
                  <a:cubicBezTo>
                    <a:pt x="0" y="324156"/>
                    <a:pt x="31370" y="355526"/>
                    <a:pt x="69711" y="355526"/>
                  </a:cubicBezTo>
                  <a:cubicBezTo>
                    <a:pt x="108052" y="355526"/>
                    <a:pt x="139422" y="324156"/>
                    <a:pt x="139422" y="285815"/>
                  </a:cubicBezTo>
                  <a:cubicBezTo>
                    <a:pt x="139422" y="273964"/>
                    <a:pt x="136634" y="263508"/>
                    <a:pt x="131754" y="253748"/>
                  </a:cubicBezTo>
                  <a:lnTo>
                    <a:pt x="243292" y="142211"/>
                  </a:lnTo>
                  <a:lnTo>
                    <a:pt x="279541" y="146393"/>
                  </a:lnTo>
                  <a:lnTo>
                    <a:pt x="356223" y="69711"/>
                  </a:lnTo>
                  <a:lnTo>
                    <a:pt x="293483" y="6274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04" name="Google Shape;2104;p34"/>
            <p:cNvSpPr/>
            <p:nvPr/>
          </p:nvSpPr>
          <p:spPr>
            <a:xfrm>
              <a:off x="4486503" y="5300033"/>
              <a:ext cx="529803" cy="529803"/>
            </a:xfrm>
            <a:custGeom>
              <a:avLst/>
              <a:gdLst/>
              <a:ahLst/>
              <a:cxnLst/>
              <a:rect l="l" t="t" r="r" b="b"/>
              <a:pathLst>
                <a:path w="529803" h="529803" extrusionOk="0">
                  <a:moveTo>
                    <a:pt x="493554" y="144999"/>
                  </a:moveTo>
                  <a:lnTo>
                    <a:pt x="484492" y="154759"/>
                  </a:lnTo>
                  <a:lnTo>
                    <a:pt x="471247" y="153364"/>
                  </a:lnTo>
                  <a:lnTo>
                    <a:pt x="456607" y="151273"/>
                  </a:lnTo>
                  <a:cubicBezTo>
                    <a:pt x="476126" y="184734"/>
                    <a:pt x="487977" y="223075"/>
                    <a:pt x="487977" y="264902"/>
                  </a:cubicBezTo>
                  <a:cubicBezTo>
                    <a:pt x="487977" y="387593"/>
                    <a:pt x="387593" y="487977"/>
                    <a:pt x="264902" y="487977"/>
                  </a:cubicBezTo>
                  <a:cubicBezTo>
                    <a:pt x="142211" y="487977"/>
                    <a:pt x="41827" y="387593"/>
                    <a:pt x="41827" y="264902"/>
                  </a:cubicBezTo>
                  <a:cubicBezTo>
                    <a:pt x="41827" y="142211"/>
                    <a:pt x="142211" y="41827"/>
                    <a:pt x="264902" y="41827"/>
                  </a:cubicBezTo>
                  <a:cubicBezTo>
                    <a:pt x="306031" y="41827"/>
                    <a:pt x="345070" y="52980"/>
                    <a:pt x="378531" y="73197"/>
                  </a:cubicBezTo>
                  <a:lnTo>
                    <a:pt x="377137" y="59254"/>
                  </a:lnTo>
                  <a:lnTo>
                    <a:pt x="375045" y="45312"/>
                  </a:lnTo>
                  <a:lnTo>
                    <a:pt x="384805" y="35553"/>
                  </a:lnTo>
                  <a:lnTo>
                    <a:pt x="389685" y="30673"/>
                  </a:lnTo>
                  <a:cubicBezTo>
                    <a:pt x="352041" y="11154"/>
                    <a:pt x="310214" y="0"/>
                    <a:pt x="264902" y="0"/>
                  </a:cubicBezTo>
                  <a:cubicBezTo>
                    <a:pt x="118509" y="0"/>
                    <a:pt x="0" y="118509"/>
                    <a:pt x="0" y="264902"/>
                  </a:cubicBezTo>
                  <a:cubicBezTo>
                    <a:pt x="0" y="411295"/>
                    <a:pt x="118509" y="529804"/>
                    <a:pt x="264902" y="529804"/>
                  </a:cubicBezTo>
                  <a:cubicBezTo>
                    <a:pt x="411295" y="529804"/>
                    <a:pt x="529804" y="411295"/>
                    <a:pt x="529804" y="264902"/>
                  </a:cubicBezTo>
                  <a:cubicBezTo>
                    <a:pt x="529804" y="219590"/>
                    <a:pt x="518650" y="177763"/>
                    <a:pt x="498434" y="140816"/>
                  </a:cubicBezTo>
                  <a:lnTo>
                    <a:pt x="493554" y="144999"/>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05" name="Google Shape;2105;p34"/>
            <p:cNvSpPr/>
            <p:nvPr/>
          </p:nvSpPr>
          <p:spPr>
            <a:xfrm>
              <a:off x="4584098" y="5397629"/>
              <a:ext cx="334613" cy="334613"/>
            </a:xfrm>
            <a:custGeom>
              <a:avLst/>
              <a:gdLst/>
              <a:ahLst/>
              <a:cxnLst/>
              <a:rect l="l" t="t" r="r" b="b"/>
              <a:pathLst>
                <a:path w="334613" h="334613" extrusionOk="0">
                  <a:moveTo>
                    <a:pt x="283724" y="119903"/>
                  </a:moveTo>
                  <a:cubicBezTo>
                    <a:pt x="289998" y="134542"/>
                    <a:pt x="292786" y="150576"/>
                    <a:pt x="292786" y="167307"/>
                  </a:cubicBezTo>
                  <a:cubicBezTo>
                    <a:pt x="292786" y="236320"/>
                    <a:pt x="236320" y="292786"/>
                    <a:pt x="167307" y="292786"/>
                  </a:cubicBezTo>
                  <a:cubicBezTo>
                    <a:pt x="98293" y="292786"/>
                    <a:pt x="41827" y="236320"/>
                    <a:pt x="41827" y="167307"/>
                  </a:cubicBezTo>
                  <a:cubicBezTo>
                    <a:pt x="41827" y="98293"/>
                    <a:pt x="98293" y="41827"/>
                    <a:pt x="167307" y="41827"/>
                  </a:cubicBezTo>
                  <a:cubicBezTo>
                    <a:pt x="184037" y="41827"/>
                    <a:pt x="200071" y="45312"/>
                    <a:pt x="214710" y="50889"/>
                  </a:cubicBezTo>
                  <a:lnTo>
                    <a:pt x="246080" y="19519"/>
                  </a:lnTo>
                  <a:cubicBezTo>
                    <a:pt x="222378" y="6971"/>
                    <a:pt x="195888" y="0"/>
                    <a:pt x="167307" y="0"/>
                  </a:cubicBezTo>
                  <a:cubicBezTo>
                    <a:pt x="75288" y="0"/>
                    <a:pt x="0" y="75288"/>
                    <a:pt x="0" y="167307"/>
                  </a:cubicBezTo>
                  <a:cubicBezTo>
                    <a:pt x="0" y="259325"/>
                    <a:pt x="75288" y="334613"/>
                    <a:pt x="167307" y="334613"/>
                  </a:cubicBezTo>
                  <a:cubicBezTo>
                    <a:pt x="259325" y="334613"/>
                    <a:pt x="334613" y="259325"/>
                    <a:pt x="334613" y="167307"/>
                  </a:cubicBezTo>
                  <a:cubicBezTo>
                    <a:pt x="334613" y="138725"/>
                    <a:pt x="327642" y="112235"/>
                    <a:pt x="315094" y="88533"/>
                  </a:cubicBezTo>
                  <a:lnTo>
                    <a:pt x="283724" y="119903"/>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106" name="Google Shape;2106;p34" descr="Single gear"/>
          <p:cNvSpPr/>
          <p:nvPr/>
        </p:nvSpPr>
        <p:spPr>
          <a:xfrm>
            <a:off x="5346739" y="2930821"/>
            <a:ext cx="356049" cy="355526"/>
          </a:xfrm>
          <a:custGeom>
            <a:avLst/>
            <a:gdLst/>
            <a:ahLst/>
            <a:cxnLst/>
            <a:rect l="l" t="t" r="r" b="b"/>
            <a:pathLst>
              <a:path w="474732" h="474035" extrusionOk="0">
                <a:moveTo>
                  <a:pt x="237018" y="320671"/>
                </a:moveTo>
                <a:cubicBezTo>
                  <a:pt x="191008" y="320671"/>
                  <a:pt x="153364" y="283027"/>
                  <a:pt x="153364" y="237018"/>
                </a:cubicBezTo>
                <a:cubicBezTo>
                  <a:pt x="153364" y="191008"/>
                  <a:pt x="191008" y="153364"/>
                  <a:pt x="237018" y="153364"/>
                </a:cubicBezTo>
                <a:cubicBezTo>
                  <a:pt x="283027" y="153364"/>
                  <a:pt x="320671" y="191008"/>
                  <a:pt x="320671" y="237018"/>
                </a:cubicBezTo>
                <a:cubicBezTo>
                  <a:pt x="320671" y="283027"/>
                  <a:pt x="283027" y="320671"/>
                  <a:pt x="237018" y="320671"/>
                </a:cubicBezTo>
                <a:close/>
                <a:moveTo>
                  <a:pt x="425237" y="184734"/>
                </a:moveTo>
                <a:cubicBezTo>
                  <a:pt x="421055" y="169398"/>
                  <a:pt x="414781" y="154759"/>
                  <a:pt x="407113" y="141513"/>
                </a:cubicBezTo>
                <a:lnTo>
                  <a:pt x="424540" y="89230"/>
                </a:lnTo>
                <a:lnTo>
                  <a:pt x="384805" y="49495"/>
                </a:lnTo>
                <a:lnTo>
                  <a:pt x="332522" y="66923"/>
                </a:lnTo>
                <a:cubicBezTo>
                  <a:pt x="318579" y="59254"/>
                  <a:pt x="303940" y="52980"/>
                  <a:pt x="288604" y="48798"/>
                </a:cubicBezTo>
                <a:lnTo>
                  <a:pt x="264902" y="0"/>
                </a:lnTo>
                <a:lnTo>
                  <a:pt x="209133" y="0"/>
                </a:lnTo>
                <a:lnTo>
                  <a:pt x="184734" y="48798"/>
                </a:lnTo>
                <a:cubicBezTo>
                  <a:pt x="169398" y="52980"/>
                  <a:pt x="154759" y="59254"/>
                  <a:pt x="141513" y="66923"/>
                </a:cubicBezTo>
                <a:lnTo>
                  <a:pt x="89230" y="49495"/>
                </a:lnTo>
                <a:lnTo>
                  <a:pt x="49495" y="89230"/>
                </a:lnTo>
                <a:lnTo>
                  <a:pt x="66923" y="141513"/>
                </a:lnTo>
                <a:cubicBezTo>
                  <a:pt x="59254" y="155456"/>
                  <a:pt x="52980" y="170095"/>
                  <a:pt x="48798" y="185431"/>
                </a:cubicBezTo>
                <a:lnTo>
                  <a:pt x="0" y="209133"/>
                </a:lnTo>
                <a:lnTo>
                  <a:pt x="0" y="264902"/>
                </a:lnTo>
                <a:lnTo>
                  <a:pt x="48798" y="289301"/>
                </a:lnTo>
                <a:cubicBezTo>
                  <a:pt x="52980" y="304637"/>
                  <a:pt x="59254" y="319277"/>
                  <a:pt x="66923" y="332522"/>
                </a:cubicBezTo>
                <a:lnTo>
                  <a:pt x="49495" y="384805"/>
                </a:lnTo>
                <a:lnTo>
                  <a:pt x="89230" y="424540"/>
                </a:lnTo>
                <a:lnTo>
                  <a:pt x="141513" y="407113"/>
                </a:lnTo>
                <a:cubicBezTo>
                  <a:pt x="155456" y="414781"/>
                  <a:pt x="170095" y="421055"/>
                  <a:pt x="185431" y="425237"/>
                </a:cubicBezTo>
                <a:lnTo>
                  <a:pt x="209830" y="474035"/>
                </a:lnTo>
                <a:lnTo>
                  <a:pt x="265599" y="474035"/>
                </a:lnTo>
                <a:lnTo>
                  <a:pt x="289998" y="425237"/>
                </a:lnTo>
                <a:cubicBezTo>
                  <a:pt x="305334" y="421055"/>
                  <a:pt x="319974" y="414781"/>
                  <a:pt x="333219" y="407113"/>
                </a:cubicBezTo>
                <a:lnTo>
                  <a:pt x="385502" y="424540"/>
                </a:lnTo>
                <a:lnTo>
                  <a:pt x="425237" y="384805"/>
                </a:lnTo>
                <a:lnTo>
                  <a:pt x="407810" y="332522"/>
                </a:lnTo>
                <a:cubicBezTo>
                  <a:pt x="415478" y="318579"/>
                  <a:pt x="421752" y="303940"/>
                  <a:pt x="425934" y="288604"/>
                </a:cubicBezTo>
                <a:lnTo>
                  <a:pt x="474732" y="264205"/>
                </a:lnTo>
                <a:lnTo>
                  <a:pt x="474732" y="208436"/>
                </a:lnTo>
                <a:lnTo>
                  <a:pt x="425237" y="184734"/>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107" name="Google Shape;2107;p34" descr="Stopwatch"/>
          <p:cNvGrpSpPr/>
          <p:nvPr/>
        </p:nvGrpSpPr>
        <p:grpSpPr>
          <a:xfrm>
            <a:off x="7440969" y="3961954"/>
            <a:ext cx="355838" cy="407524"/>
            <a:chOff x="9921292" y="5282605"/>
            <a:chExt cx="474450" cy="543365"/>
          </a:xfrm>
        </p:grpSpPr>
        <p:sp>
          <p:nvSpPr>
            <p:cNvPr id="2108" name="Google Shape;2108;p34"/>
            <p:cNvSpPr/>
            <p:nvPr/>
          </p:nvSpPr>
          <p:spPr>
            <a:xfrm>
              <a:off x="10144154" y="5435970"/>
              <a:ext cx="27884" cy="27884"/>
            </a:xfrm>
            <a:custGeom>
              <a:avLst/>
              <a:gdLst/>
              <a:ahLst/>
              <a:cxnLst/>
              <a:rect l="l" t="t" r="r" b="b"/>
              <a:pathLst>
                <a:path w="27884" h="27884" extrusionOk="0">
                  <a:moveTo>
                    <a:pt x="27884" y="13942"/>
                  </a:moveTo>
                  <a:cubicBezTo>
                    <a:pt x="27884" y="21642"/>
                    <a:pt x="21642" y="27884"/>
                    <a:pt x="13942" y="27884"/>
                  </a:cubicBezTo>
                  <a:cubicBezTo>
                    <a:pt x="6242" y="27884"/>
                    <a:pt x="0" y="21642"/>
                    <a:pt x="0" y="13942"/>
                  </a:cubicBezTo>
                  <a:cubicBezTo>
                    <a:pt x="0" y="6242"/>
                    <a:pt x="6242" y="0"/>
                    <a:pt x="13942" y="0"/>
                  </a:cubicBezTo>
                  <a:cubicBezTo>
                    <a:pt x="21642" y="0"/>
                    <a:pt x="27884" y="6242"/>
                    <a:pt x="27884" y="1394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09" name="Google Shape;2109;p34"/>
            <p:cNvSpPr/>
            <p:nvPr/>
          </p:nvSpPr>
          <p:spPr>
            <a:xfrm>
              <a:off x="10144154" y="5714814"/>
              <a:ext cx="27884" cy="27884"/>
            </a:xfrm>
            <a:custGeom>
              <a:avLst/>
              <a:gdLst/>
              <a:ahLst/>
              <a:cxnLst/>
              <a:rect l="l" t="t" r="r" b="b"/>
              <a:pathLst>
                <a:path w="27884" h="27884" extrusionOk="0">
                  <a:moveTo>
                    <a:pt x="27884" y="13942"/>
                  </a:moveTo>
                  <a:cubicBezTo>
                    <a:pt x="27884" y="21642"/>
                    <a:pt x="21642" y="27884"/>
                    <a:pt x="13942" y="27884"/>
                  </a:cubicBezTo>
                  <a:cubicBezTo>
                    <a:pt x="6242" y="27884"/>
                    <a:pt x="0" y="21642"/>
                    <a:pt x="0" y="13942"/>
                  </a:cubicBezTo>
                  <a:cubicBezTo>
                    <a:pt x="0" y="6242"/>
                    <a:pt x="6242" y="0"/>
                    <a:pt x="13942" y="0"/>
                  </a:cubicBezTo>
                  <a:cubicBezTo>
                    <a:pt x="21642" y="0"/>
                    <a:pt x="27884" y="6242"/>
                    <a:pt x="27884" y="1394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10" name="Google Shape;2110;p34"/>
            <p:cNvSpPr/>
            <p:nvPr/>
          </p:nvSpPr>
          <p:spPr>
            <a:xfrm>
              <a:off x="10283576" y="5568421"/>
              <a:ext cx="27884" cy="27884"/>
            </a:xfrm>
            <a:custGeom>
              <a:avLst/>
              <a:gdLst/>
              <a:ahLst/>
              <a:cxnLst/>
              <a:rect l="l" t="t" r="r" b="b"/>
              <a:pathLst>
                <a:path w="27884" h="27884" extrusionOk="0">
                  <a:moveTo>
                    <a:pt x="27884" y="13942"/>
                  </a:moveTo>
                  <a:cubicBezTo>
                    <a:pt x="27884" y="21642"/>
                    <a:pt x="21642" y="27884"/>
                    <a:pt x="13942" y="27884"/>
                  </a:cubicBezTo>
                  <a:cubicBezTo>
                    <a:pt x="6242" y="27884"/>
                    <a:pt x="0" y="21642"/>
                    <a:pt x="0" y="13942"/>
                  </a:cubicBezTo>
                  <a:cubicBezTo>
                    <a:pt x="0" y="6242"/>
                    <a:pt x="6242" y="0"/>
                    <a:pt x="13942" y="0"/>
                  </a:cubicBezTo>
                  <a:cubicBezTo>
                    <a:pt x="21642" y="0"/>
                    <a:pt x="27884" y="6242"/>
                    <a:pt x="27884" y="1394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11" name="Google Shape;2111;p34"/>
            <p:cNvSpPr/>
            <p:nvPr/>
          </p:nvSpPr>
          <p:spPr>
            <a:xfrm>
              <a:off x="10004732" y="5568421"/>
              <a:ext cx="27884" cy="27884"/>
            </a:xfrm>
            <a:custGeom>
              <a:avLst/>
              <a:gdLst/>
              <a:ahLst/>
              <a:cxnLst/>
              <a:rect l="l" t="t" r="r" b="b"/>
              <a:pathLst>
                <a:path w="27884" h="27884" extrusionOk="0">
                  <a:moveTo>
                    <a:pt x="27884" y="13942"/>
                  </a:moveTo>
                  <a:cubicBezTo>
                    <a:pt x="27884" y="21642"/>
                    <a:pt x="21642" y="27884"/>
                    <a:pt x="13942" y="27884"/>
                  </a:cubicBezTo>
                  <a:cubicBezTo>
                    <a:pt x="6242" y="27884"/>
                    <a:pt x="0" y="21642"/>
                    <a:pt x="0" y="13942"/>
                  </a:cubicBezTo>
                  <a:cubicBezTo>
                    <a:pt x="0" y="6242"/>
                    <a:pt x="6242" y="0"/>
                    <a:pt x="13942" y="0"/>
                  </a:cubicBezTo>
                  <a:cubicBezTo>
                    <a:pt x="21642" y="0"/>
                    <a:pt x="27884" y="6242"/>
                    <a:pt x="27884" y="1394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12" name="Google Shape;2112;p34"/>
            <p:cNvSpPr/>
            <p:nvPr/>
          </p:nvSpPr>
          <p:spPr>
            <a:xfrm>
              <a:off x="10144154" y="5484767"/>
              <a:ext cx="92715" cy="176368"/>
            </a:xfrm>
            <a:custGeom>
              <a:avLst/>
              <a:gdLst/>
              <a:ahLst/>
              <a:cxnLst/>
              <a:rect l="l" t="t" r="r" b="b"/>
              <a:pathLst>
                <a:path w="92715" h="176368" extrusionOk="0">
                  <a:moveTo>
                    <a:pt x="27884" y="0"/>
                  </a:moveTo>
                  <a:lnTo>
                    <a:pt x="0" y="0"/>
                  </a:lnTo>
                  <a:lnTo>
                    <a:pt x="0" y="97595"/>
                  </a:lnTo>
                  <a:cubicBezTo>
                    <a:pt x="0" y="101081"/>
                    <a:pt x="1394" y="104567"/>
                    <a:pt x="4183" y="107355"/>
                  </a:cubicBezTo>
                  <a:lnTo>
                    <a:pt x="73197" y="176369"/>
                  </a:lnTo>
                  <a:lnTo>
                    <a:pt x="92716" y="156850"/>
                  </a:lnTo>
                  <a:lnTo>
                    <a:pt x="27884" y="92019"/>
                  </a:lnTo>
                  <a:lnTo>
                    <a:pt x="27884" y="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13" name="Google Shape;2113;p34"/>
            <p:cNvSpPr/>
            <p:nvPr/>
          </p:nvSpPr>
          <p:spPr>
            <a:xfrm>
              <a:off x="9921292" y="5282605"/>
              <a:ext cx="474450" cy="543365"/>
            </a:xfrm>
            <a:custGeom>
              <a:avLst/>
              <a:gdLst/>
              <a:ahLst/>
              <a:cxnLst/>
              <a:rect l="l" t="t" r="r" b="b"/>
              <a:pathLst>
                <a:path w="474450" h="543365" extrusionOk="0">
                  <a:moveTo>
                    <a:pt x="236804" y="501920"/>
                  </a:moveTo>
                  <a:cubicBezTo>
                    <a:pt x="128752" y="501920"/>
                    <a:pt x="41613" y="414781"/>
                    <a:pt x="41613" y="306729"/>
                  </a:cubicBezTo>
                  <a:cubicBezTo>
                    <a:pt x="41613" y="198676"/>
                    <a:pt x="128752" y="111538"/>
                    <a:pt x="236804" y="111538"/>
                  </a:cubicBezTo>
                  <a:cubicBezTo>
                    <a:pt x="344857" y="111538"/>
                    <a:pt x="431995" y="198676"/>
                    <a:pt x="431995" y="306729"/>
                  </a:cubicBezTo>
                  <a:cubicBezTo>
                    <a:pt x="431995" y="414781"/>
                    <a:pt x="344857" y="501920"/>
                    <a:pt x="236804" y="501920"/>
                  </a:cubicBezTo>
                  <a:lnTo>
                    <a:pt x="236804" y="501920"/>
                  </a:lnTo>
                  <a:close/>
                  <a:moveTo>
                    <a:pt x="402020" y="136634"/>
                  </a:moveTo>
                  <a:lnTo>
                    <a:pt x="422933" y="115720"/>
                  </a:lnTo>
                  <a:cubicBezTo>
                    <a:pt x="430601" y="107355"/>
                    <a:pt x="430601" y="94807"/>
                    <a:pt x="422236" y="86442"/>
                  </a:cubicBezTo>
                  <a:cubicBezTo>
                    <a:pt x="414568" y="78773"/>
                    <a:pt x="401322" y="78076"/>
                    <a:pt x="392957" y="85745"/>
                  </a:cubicBezTo>
                  <a:lnTo>
                    <a:pt x="369255" y="110143"/>
                  </a:lnTo>
                  <a:cubicBezTo>
                    <a:pt x="335794" y="87836"/>
                    <a:pt x="297453" y="73894"/>
                    <a:pt x="257718" y="71105"/>
                  </a:cubicBezTo>
                  <a:lnTo>
                    <a:pt x="257718" y="41827"/>
                  </a:lnTo>
                  <a:lnTo>
                    <a:pt x="320458" y="41827"/>
                  </a:lnTo>
                  <a:lnTo>
                    <a:pt x="320458" y="0"/>
                  </a:lnTo>
                  <a:lnTo>
                    <a:pt x="153151" y="0"/>
                  </a:lnTo>
                  <a:lnTo>
                    <a:pt x="153151" y="41827"/>
                  </a:lnTo>
                  <a:lnTo>
                    <a:pt x="215891" y="41827"/>
                  </a:lnTo>
                  <a:lnTo>
                    <a:pt x="215891" y="70408"/>
                  </a:lnTo>
                  <a:cubicBezTo>
                    <a:pt x="105051" y="80168"/>
                    <a:pt x="15820" y="165912"/>
                    <a:pt x="1878" y="276753"/>
                  </a:cubicBezTo>
                  <a:cubicBezTo>
                    <a:pt x="-12064" y="387593"/>
                    <a:pt x="52767" y="492857"/>
                    <a:pt x="158031" y="529804"/>
                  </a:cubicBezTo>
                  <a:cubicBezTo>
                    <a:pt x="263295" y="566751"/>
                    <a:pt x="379712" y="526318"/>
                    <a:pt x="438966" y="431511"/>
                  </a:cubicBezTo>
                  <a:cubicBezTo>
                    <a:pt x="498221" y="336704"/>
                    <a:pt x="481490" y="214013"/>
                    <a:pt x="402020" y="136634"/>
                  </a:cubicBezTo>
                  <a:lnTo>
                    <a:pt x="402020" y="136634"/>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66699"/>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23DF6F-1A15-4B56-A32A-A8627EADB7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Text Placeholder 2">
            <a:extLst>
              <a:ext uri="{FF2B5EF4-FFF2-40B4-BE49-F238E27FC236}">
                <a16:creationId xmlns:a16="http://schemas.microsoft.com/office/drawing/2014/main" id="{DF0AD6F9-8A0F-4ACB-845D-2E3F19F904D9}"/>
              </a:ext>
            </a:extLst>
          </p:cNvPr>
          <p:cNvSpPr txBox="1">
            <a:spLocks/>
          </p:cNvSpPr>
          <p:nvPr/>
        </p:nvSpPr>
        <p:spPr>
          <a:xfrm>
            <a:off x="1114632" y="2080350"/>
            <a:ext cx="10130516" cy="305021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bg1"/>
                </a:solidFill>
                <a:latin typeface="Comic Sans MS" panose="030F0702030302020204" pitchFamily="66" charset="0"/>
              </a:rPr>
              <a:t>Akshat Soni: 20CH10005</a:t>
            </a:r>
          </a:p>
          <a:p>
            <a:r>
              <a:rPr lang="en-US" sz="2400" dirty="0">
                <a:solidFill>
                  <a:schemeClr val="bg1"/>
                </a:solidFill>
                <a:latin typeface="Comic Sans MS" panose="030F0702030302020204" pitchFamily="66" charset="0"/>
              </a:rPr>
              <a:t>Arnepalli Jahnavi: 20EC10013</a:t>
            </a:r>
          </a:p>
          <a:p>
            <a:r>
              <a:rPr lang="en-US" sz="2400" dirty="0">
                <a:solidFill>
                  <a:schemeClr val="bg1"/>
                </a:solidFill>
                <a:latin typeface="Comic Sans MS" panose="030F0702030302020204" pitchFamily="66" charset="0"/>
              </a:rPr>
              <a:t>Mudita Srivatsa: 20CE30018</a:t>
            </a:r>
          </a:p>
          <a:p>
            <a:r>
              <a:rPr lang="en-US" sz="2400" dirty="0">
                <a:solidFill>
                  <a:schemeClr val="bg1"/>
                </a:solidFill>
                <a:latin typeface="Comic Sans MS" panose="030F0702030302020204" pitchFamily="66" charset="0"/>
              </a:rPr>
              <a:t>Vasav: 20NA10043</a:t>
            </a:r>
            <a:endParaRPr lang="en-IN" sz="2400" dirty="0">
              <a:solidFill>
                <a:schemeClr val="bg1"/>
              </a:solidFill>
              <a:latin typeface="Comic Sans MS" panose="030F0702030302020204" pitchFamily="66" charset="0"/>
            </a:endParaRPr>
          </a:p>
        </p:txBody>
      </p:sp>
      <p:sp>
        <p:nvSpPr>
          <p:cNvPr id="6" name="Rectangle 5">
            <a:extLst>
              <a:ext uri="{FF2B5EF4-FFF2-40B4-BE49-F238E27FC236}">
                <a16:creationId xmlns:a16="http://schemas.microsoft.com/office/drawing/2014/main" id="{A0773B7F-E3A9-4316-997C-D4909270BF95}"/>
              </a:ext>
            </a:extLst>
          </p:cNvPr>
          <p:cNvSpPr/>
          <p:nvPr/>
        </p:nvSpPr>
        <p:spPr>
          <a:xfrm>
            <a:off x="3019119" y="625233"/>
            <a:ext cx="3432015" cy="584775"/>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3200" b="1" i="1" cap="none" spc="0" dirty="0">
                <a:ln w="0"/>
                <a:solidFill>
                  <a:schemeClr val="accent1">
                    <a:lumMod val="75000"/>
                  </a:schemeClr>
                </a:solidFill>
                <a:effectLst>
                  <a:reflection blurRad="6350" stA="53000" endA="300" endPos="35500" dir="5400000" sy="-90000" algn="bl" rotWithShape="0"/>
                </a:effectLst>
                <a:latin typeface="Merriweather" panose="020B0604020202020204" charset="0"/>
              </a:rPr>
              <a:t>Members</a:t>
            </a:r>
          </a:p>
        </p:txBody>
      </p:sp>
    </p:spTree>
    <p:extLst>
      <p:ext uri="{BB962C8B-B14F-4D97-AF65-F5344CB8AC3E}">
        <p14:creationId xmlns:p14="http://schemas.microsoft.com/office/powerpoint/2010/main" val="1154155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35"/>
          <p:cNvSpPr txBox="1">
            <a:spLocks noGrp="1"/>
          </p:cNvSpPr>
          <p:nvPr>
            <p:ph type="title"/>
          </p:nvPr>
        </p:nvSpPr>
        <p:spPr>
          <a:xfrm>
            <a:off x="506200" y="122611"/>
            <a:ext cx="7886700" cy="554400"/>
          </a:xfrm>
          <a:prstGeom prst="rect">
            <a:avLst/>
          </a:prstGeom>
        </p:spPr>
        <p:txBody>
          <a:bodyPr spcFirstLastPara="1" wrap="square" lIns="68575" tIns="34275" rIns="0" bIns="34275" anchor="t" anchorCtr="0">
            <a:noAutofit/>
          </a:bodyPr>
          <a:lstStyle/>
          <a:p>
            <a:pPr marL="0" lvl="0" indent="0" algn="l" rtl="0">
              <a:spcBef>
                <a:spcPts val="0"/>
              </a:spcBef>
              <a:spcAft>
                <a:spcPts val="0"/>
              </a:spcAft>
              <a:buNone/>
            </a:pPr>
            <a:r>
              <a:rPr lang="en" i="1">
                <a:solidFill>
                  <a:srgbClr val="F9CB9C"/>
                </a:solidFill>
                <a:latin typeface="Pacifico"/>
                <a:ea typeface="Pacifico"/>
                <a:cs typeface="Pacifico"/>
                <a:sym typeface="Pacifico"/>
              </a:rPr>
              <a:t>Video Demonstration</a:t>
            </a:r>
            <a:endParaRPr i="1">
              <a:solidFill>
                <a:srgbClr val="F9CB9C"/>
              </a:solidFill>
              <a:latin typeface="Pacifico"/>
              <a:ea typeface="Pacifico"/>
              <a:cs typeface="Pacifico"/>
              <a:sym typeface="Pacifico"/>
            </a:endParaRPr>
          </a:p>
          <a:p>
            <a:pPr marL="0" lvl="0" indent="0" algn="l" rtl="0">
              <a:spcBef>
                <a:spcPts val="0"/>
              </a:spcBef>
              <a:spcAft>
                <a:spcPts val="0"/>
              </a:spcAft>
              <a:buNone/>
            </a:pPr>
            <a:endParaRPr i="1">
              <a:solidFill>
                <a:srgbClr val="F9CB9C"/>
              </a:solidFill>
              <a:latin typeface="Pacifico"/>
              <a:ea typeface="Pacifico"/>
              <a:cs typeface="Pacifico"/>
              <a:sym typeface="Pacifico"/>
            </a:endParaRPr>
          </a:p>
          <a:p>
            <a:pPr marL="0" lvl="0" indent="0" algn="l" rtl="0">
              <a:spcBef>
                <a:spcPts val="0"/>
              </a:spcBef>
              <a:spcAft>
                <a:spcPts val="0"/>
              </a:spcAft>
              <a:buNone/>
            </a:pPr>
            <a:r>
              <a:rPr lang="en" sz="2000">
                <a:latin typeface="Caveat"/>
                <a:ea typeface="Caveat"/>
                <a:cs typeface="Caveat"/>
                <a:sym typeface="Caveat"/>
              </a:rPr>
              <a:t>The whole project has been explained in a video and link to that video is :</a:t>
            </a:r>
            <a:endParaRPr sz="2000">
              <a:latin typeface="Caveat"/>
              <a:ea typeface="Caveat"/>
              <a:cs typeface="Caveat"/>
              <a:sym typeface="Caveat"/>
            </a:endParaRPr>
          </a:p>
          <a:p>
            <a:pPr marL="0" lvl="0" indent="0" algn="l" rtl="0">
              <a:spcBef>
                <a:spcPts val="0"/>
              </a:spcBef>
              <a:spcAft>
                <a:spcPts val="0"/>
              </a:spcAft>
              <a:buNone/>
            </a:pPr>
            <a:r>
              <a:rPr lang="en" sz="1800" u="sng">
                <a:solidFill>
                  <a:srgbClr val="E69138"/>
                </a:solidFill>
                <a:latin typeface="Caveat"/>
                <a:ea typeface="Caveat"/>
                <a:cs typeface="Caveat"/>
                <a:sym typeface="Caveat"/>
                <a:hlinkClick r:id="rId3">
                  <a:extLst>
                    <a:ext uri="{A12FA001-AC4F-418D-AE19-62706E023703}">
                      <ahyp:hlinkClr xmlns:ahyp="http://schemas.microsoft.com/office/drawing/2018/hyperlinkcolor" val="tx"/>
                    </a:ext>
                  </a:extLst>
                </a:hlinkClick>
              </a:rPr>
              <a:t>https://youtu.be/lAGHTHw9WTo</a:t>
            </a:r>
            <a:endParaRPr sz="1800">
              <a:solidFill>
                <a:srgbClr val="E69138"/>
              </a:solidFill>
              <a:latin typeface="Caveat"/>
              <a:ea typeface="Caveat"/>
              <a:cs typeface="Caveat"/>
              <a:sym typeface="Caveat"/>
            </a:endParaRPr>
          </a:p>
          <a:p>
            <a:pPr marL="0" lvl="0" indent="0" algn="l" rtl="0">
              <a:spcBef>
                <a:spcPts val="0"/>
              </a:spcBef>
              <a:spcAft>
                <a:spcPts val="0"/>
              </a:spcAft>
              <a:buNone/>
            </a:pPr>
            <a:endParaRPr sz="1800">
              <a:latin typeface="Caveat"/>
              <a:ea typeface="Caveat"/>
              <a:cs typeface="Caveat"/>
              <a:sym typeface="Caveat"/>
            </a:endParaRPr>
          </a:p>
          <a:p>
            <a:pPr marL="0" lvl="0" indent="0" algn="l" rtl="0">
              <a:spcBef>
                <a:spcPts val="0"/>
              </a:spcBef>
              <a:spcAft>
                <a:spcPts val="0"/>
              </a:spcAft>
              <a:buNone/>
            </a:pPr>
            <a:endParaRPr sz="1800" i="1">
              <a:latin typeface="Arial"/>
              <a:ea typeface="Arial"/>
              <a:cs typeface="Arial"/>
              <a:sym typeface="Arial"/>
            </a:endParaRPr>
          </a:p>
          <a:p>
            <a:pPr marL="0" lvl="0" indent="0" algn="l" rtl="0">
              <a:spcBef>
                <a:spcPts val="0"/>
              </a:spcBef>
              <a:spcAft>
                <a:spcPts val="0"/>
              </a:spcAft>
              <a:buNone/>
            </a:pPr>
            <a:endParaRPr i="1">
              <a:latin typeface="Pacifico"/>
              <a:ea typeface="Pacifico"/>
              <a:cs typeface="Pacifico"/>
              <a:sym typeface="Pacifico"/>
            </a:endParaRPr>
          </a:p>
          <a:p>
            <a:pPr marL="457200" lvl="0" indent="0" algn="l" rtl="0">
              <a:spcBef>
                <a:spcPts val="0"/>
              </a:spcBef>
              <a:spcAft>
                <a:spcPts val="0"/>
              </a:spcAft>
              <a:buNone/>
            </a:pPr>
            <a:r>
              <a:rPr lang="en" i="1">
                <a:solidFill>
                  <a:srgbClr val="F9CB9C"/>
                </a:solidFill>
                <a:latin typeface="Pacifico"/>
                <a:ea typeface="Pacifico"/>
                <a:cs typeface="Pacifico"/>
                <a:sym typeface="Pacifico"/>
              </a:rPr>
              <a:t>References</a:t>
            </a:r>
            <a:endParaRPr i="1">
              <a:solidFill>
                <a:srgbClr val="F9CB9C"/>
              </a:solidFill>
              <a:latin typeface="Pacifico"/>
              <a:ea typeface="Pacifico"/>
              <a:cs typeface="Pacifico"/>
              <a:sym typeface="Pacifico"/>
            </a:endParaRPr>
          </a:p>
          <a:p>
            <a:pPr marL="457200" lvl="0" indent="0" algn="l" rtl="0">
              <a:spcBef>
                <a:spcPts val="0"/>
              </a:spcBef>
              <a:spcAft>
                <a:spcPts val="0"/>
              </a:spcAft>
              <a:buNone/>
            </a:pPr>
            <a:endParaRPr i="1">
              <a:latin typeface="Pacifico"/>
              <a:ea typeface="Pacifico"/>
              <a:cs typeface="Pacifico"/>
              <a:sym typeface="Pacifico"/>
            </a:endParaRPr>
          </a:p>
          <a:p>
            <a:pPr marL="457200" lvl="0" indent="-342900" algn="l" rtl="0">
              <a:spcBef>
                <a:spcPts val="0"/>
              </a:spcBef>
              <a:spcAft>
                <a:spcPts val="0"/>
              </a:spcAft>
              <a:buClr>
                <a:srgbClr val="E69138"/>
              </a:buClr>
              <a:buSzPts val="1800"/>
              <a:buFont typeface="Arial"/>
              <a:buChar char="★"/>
            </a:pPr>
            <a:r>
              <a:rPr lang="en" sz="1800" i="1" u="sng">
                <a:solidFill>
                  <a:srgbClr val="E69138"/>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https://www.electronicshub.org/arduino-traffic-light-controller/</a:t>
            </a:r>
            <a:endParaRPr sz="1800" i="1">
              <a:solidFill>
                <a:srgbClr val="E69138"/>
              </a:solidFill>
              <a:latin typeface="Arial"/>
              <a:ea typeface="Arial"/>
              <a:cs typeface="Arial"/>
              <a:sym typeface="Arial"/>
            </a:endParaRPr>
          </a:p>
          <a:p>
            <a:pPr marL="457200" lvl="0" indent="0" algn="l" rtl="0">
              <a:spcBef>
                <a:spcPts val="0"/>
              </a:spcBef>
              <a:spcAft>
                <a:spcPts val="0"/>
              </a:spcAft>
              <a:buNone/>
            </a:pPr>
            <a:endParaRPr sz="1800" i="1">
              <a:solidFill>
                <a:srgbClr val="E69138"/>
              </a:solidFill>
              <a:latin typeface="Arial"/>
              <a:ea typeface="Arial"/>
              <a:cs typeface="Arial"/>
              <a:sym typeface="Arial"/>
            </a:endParaRPr>
          </a:p>
          <a:p>
            <a:pPr marL="457200" lvl="0" indent="-342900" algn="l" rtl="0">
              <a:spcBef>
                <a:spcPts val="0"/>
              </a:spcBef>
              <a:spcAft>
                <a:spcPts val="0"/>
              </a:spcAft>
              <a:buClr>
                <a:srgbClr val="E69138"/>
              </a:buClr>
              <a:buSzPts val="1800"/>
              <a:buFont typeface="Arial"/>
              <a:buChar char="★"/>
            </a:pPr>
            <a:r>
              <a:rPr lang="en" sz="1800" i="1" u="sng">
                <a:solidFill>
                  <a:srgbClr val="E69138"/>
                </a:solidFill>
                <a:latin typeface="Arial"/>
                <a:ea typeface="Arial"/>
                <a:cs typeface="Arial"/>
                <a:sym typeface="Arial"/>
                <a:hlinkClick r:id="rId5">
                  <a:extLst>
                    <a:ext uri="{A12FA001-AC4F-418D-AE19-62706E023703}">
                      <ahyp:hlinkClr xmlns:ahyp="http://schemas.microsoft.com/office/drawing/2018/hyperlinkcolor" val="tx"/>
                    </a:ext>
                  </a:extLst>
                </a:hlinkClick>
              </a:rPr>
              <a:t>https://create.arduino.cc/projecthub/muhammad-aqib/how-to-build-an-arduino-traffic-light-controller-4-way-184aa1</a:t>
            </a:r>
            <a:endParaRPr sz="1800" i="1">
              <a:solidFill>
                <a:srgbClr val="E69138"/>
              </a:solidFill>
              <a:latin typeface="Arial"/>
              <a:ea typeface="Arial"/>
              <a:cs typeface="Arial"/>
              <a:sym typeface="Arial"/>
            </a:endParaRPr>
          </a:p>
          <a:p>
            <a:pPr marL="457200" lvl="0" indent="0" algn="l" rtl="0">
              <a:spcBef>
                <a:spcPts val="0"/>
              </a:spcBef>
              <a:spcAft>
                <a:spcPts val="0"/>
              </a:spcAft>
              <a:buNone/>
            </a:pPr>
            <a:endParaRPr sz="1800" i="1">
              <a:solidFill>
                <a:srgbClr val="E69138"/>
              </a:solidFill>
              <a:latin typeface="Arial"/>
              <a:ea typeface="Arial"/>
              <a:cs typeface="Arial"/>
              <a:sym typeface="Arial"/>
            </a:endParaRPr>
          </a:p>
          <a:p>
            <a:pPr marL="457200" lvl="0" indent="-342900" algn="l" rtl="0">
              <a:spcBef>
                <a:spcPts val="0"/>
              </a:spcBef>
              <a:spcAft>
                <a:spcPts val="0"/>
              </a:spcAft>
              <a:buClr>
                <a:srgbClr val="E69138"/>
              </a:buClr>
              <a:buSzPts val="1800"/>
              <a:buFont typeface="Arial"/>
              <a:buChar char="★"/>
            </a:pPr>
            <a:r>
              <a:rPr lang="en" sz="1800" i="1" u="sng">
                <a:solidFill>
                  <a:srgbClr val="E69138"/>
                </a:solidFill>
                <a:latin typeface="Arial"/>
                <a:ea typeface="Arial"/>
                <a:cs typeface="Arial"/>
                <a:sym typeface="Arial"/>
                <a:hlinkClick r:id="rId6">
                  <a:extLst>
                    <a:ext uri="{A12FA001-AC4F-418D-AE19-62706E023703}">
                      <ahyp:hlinkClr xmlns:ahyp="http://schemas.microsoft.com/office/drawing/2018/hyperlinkcolor" val="tx"/>
                    </a:ext>
                  </a:extLst>
                </a:hlinkClick>
              </a:rPr>
              <a:t>https://www.instructables.com/Arduino-Street-Traffic-Light/</a:t>
            </a:r>
            <a:endParaRPr sz="1800" i="1">
              <a:solidFill>
                <a:srgbClr val="E69138"/>
              </a:solidFill>
              <a:latin typeface="Arial"/>
              <a:ea typeface="Arial"/>
              <a:cs typeface="Arial"/>
              <a:sym typeface="Arial"/>
            </a:endParaRPr>
          </a:p>
          <a:p>
            <a:pPr marL="457200" lvl="0" indent="0" algn="l" rtl="0">
              <a:spcBef>
                <a:spcPts val="0"/>
              </a:spcBef>
              <a:spcAft>
                <a:spcPts val="0"/>
              </a:spcAft>
              <a:buNone/>
            </a:pPr>
            <a:endParaRPr sz="1800" i="1">
              <a:solidFill>
                <a:srgbClr val="E69138"/>
              </a:solidFill>
              <a:latin typeface="Arial"/>
              <a:ea typeface="Arial"/>
              <a:cs typeface="Arial"/>
              <a:sym typeface="Arial"/>
            </a:endParaRPr>
          </a:p>
          <a:p>
            <a:pPr marL="457200" lvl="0" indent="0" algn="l" rtl="0">
              <a:spcBef>
                <a:spcPts val="0"/>
              </a:spcBef>
              <a:spcAft>
                <a:spcPts val="0"/>
              </a:spcAft>
              <a:buNone/>
            </a:pPr>
            <a:endParaRPr sz="1800" i="1">
              <a:latin typeface="Arial"/>
              <a:ea typeface="Arial"/>
              <a:cs typeface="Arial"/>
              <a:sym typeface="Arial"/>
            </a:endParaRPr>
          </a:p>
          <a:p>
            <a:pPr marL="0" lvl="0" indent="0" algn="l" rtl="0">
              <a:spcBef>
                <a:spcPts val="0"/>
              </a:spcBef>
              <a:spcAft>
                <a:spcPts val="0"/>
              </a:spcAft>
              <a:buNone/>
            </a:pPr>
            <a:endParaRPr sz="1800" i="1">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22"/>
        <p:cNvGrpSpPr/>
        <p:nvPr/>
      </p:nvGrpSpPr>
      <p:grpSpPr>
        <a:xfrm>
          <a:off x="0" y="0"/>
          <a:ext cx="0" cy="0"/>
          <a:chOff x="0" y="0"/>
          <a:chExt cx="0" cy="0"/>
        </a:xfrm>
      </p:grpSpPr>
      <p:sp>
        <p:nvSpPr>
          <p:cNvPr id="2123" name="Google Shape;2123;p36"/>
          <p:cNvSpPr txBox="1">
            <a:spLocks noGrp="1"/>
          </p:cNvSpPr>
          <p:nvPr>
            <p:ph type="title"/>
          </p:nvPr>
        </p:nvSpPr>
        <p:spPr>
          <a:xfrm>
            <a:off x="628650" y="122611"/>
            <a:ext cx="7886700" cy="554400"/>
          </a:xfrm>
          <a:prstGeom prst="rect">
            <a:avLst/>
          </a:prstGeom>
        </p:spPr>
        <p:txBody>
          <a:bodyPr spcFirstLastPara="1" wrap="square" lIns="68575" tIns="34275" rIns="0" bIns="34275" anchor="t"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20"/>
        <p:cNvGrpSpPr/>
        <p:nvPr/>
      </p:nvGrpSpPr>
      <p:grpSpPr>
        <a:xfrm>
          <a:off x="0" y="0"/>
          <a:ext cx="0" cy="0"/>
          <a:chOff x="0" y="0"/>
          <a:chExt cx="0" cy="0"/>
        </a:xfrm>
      </p:grpSpPr>
      <p:sp>
        <p:nvSpPr>
          <p:cNvPr id="1921" name="Google Shape;1921;p18"/>
          <p:cNvSpPr txBox="1">
            <a:spLocks noGrp="1"/>
          </p:cNvSpPr>
          <p:nvPr>
            <p:ph type="ctrTitle"/>
          </p:nvPr>
        </p:nvSpPr>
        <p:spPr>
          <a:xfrm>
            <a:off x="580925" y="1561200"/>
            <a:ext cx="8048100" cy="20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b="1">
                <a:latin typeface="Lobster"/>
                <a:ea typeface="Lobster"/>
                <a:cs typeface="Lobster"/>
                <a:sym typeface="Lobster"/>
              </a:rPr>
              <a:t>Arduino traffic light controller</a:t>
            </a:r>
            <a:endParaRPr sz="7200" b="1">
              <a:latin typeface="Lobster"/>
              <a:ea typeface="Lobster"/>
              <a:cs typeface="Lobster"/>
              <a:sym typeface="Lobs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E7CC3"/>
        </a:solidFill>
        <a:effectLst/>
      </p:bgPr>
    </p:bg>
    <p:spTree>
      <p:nvGrpSpPr>
        <p:cNvPr id="1" name="Shape 1925"/>
        <p:cNvGrpSpPr/>
        <p:nvPr/>
      </p:nvGrpSpPr>
      <p:grpSpPr>
        <a:xfrm>
          <a:off x="0" y="0"/>
          <a:ext cx="0" cy="0"/>
          <a:chOff x="0" y="0"/>
          <a:chExt cx="0" cy="0"/>
        </a:xfrm>
      </p:grpSpPr>
      <p:sp>
        <p:nvSpPr>
          <p:cNvPr id="1926" name="Google Shape;1926;p19"/>
          <p:cNvSpPr txBox="1">
            <a:spLocks noGrp="1"/>
          </p:cNvSpPr>
          <p:nvPr>
            <p:ph type="title"/>
          </p:nvPr>
        </p:nvSpPr>
        <p:spPr>
          <a:xfrm>
            <a:off x="1131750" y="1679300"/>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i="1">
                <a:solidFill>
                  <a:srgbClr val="555555"/>
                </a:solidFill>
                <a:latin typeface="Mansalva"/>
                <a:ea typeface="Mansalva"/>
                <a:cs typeface="Mansalva"/>
                <a:sym typeface="Mansalva"/>
              </a:rPr>
              <a:t>Motivation And</a:t>
            </a:r>
            <a:endParaRPr sz="4700" i="1">
              <a:solidFill>
                <a:srgbClr val="555555"/>
              </a:solidFill>
              <a:latin typeface="Mansalva"/>
              <a:ea typeface="Mansalva"/>
              <a:cs typeface="Mansalva"/>
              <a:sym typeface="Mansalva"/>
            </a:endParaRPr>
          </a:p>
          <a:p>
            <a:pPr marL="0" lvl="0" indent="0" algn="ctr" rtl="0">
              <a:spcBef>
                <a:spcPts val="0"/>
              </a:spcBef>
              <a:spcAft>
                <a:spcPts val="0"/>
              </a:spcAft>
              <a:buNone/>
            </a:pPr>
            <a:r>
              <a:rPr lang="en" sz="4500" i="1">
                <a:solidFill>
                  <a:srgbClr val="555555"/>
                </a:solidFill>
                <a:latin typeface="Mansalva"/>
                <a:ea typeface="Mansalva"/>
                <a:cs typeface="Mansalva"/>
                <a:sym typeface="Mansalva"/>
              </a:rPr>
              <a:t>Background </a:t>
            </a:r>
            <a:endParaRPr sz="4700" i="1">
              <a:solidFill>
                <a:srgbClr val="555555"/>
              </a:solidFill>
              <a:latin typeface="Mansalva"/>
              <a:ea typeface="Mansalva"/>
              <a:cs typeface="Mansalva"/>
              <a:sym typeface="Mansalva"/>
            </a:endParaRPr>
          </a:p>
          <a:p>
            <a:pPr marL="0" lvl="0" indent="0" algn="ctr" rtl="0">
              <a:spcBef>
                <a:spcPts val="0"/>
              </a:spcBef>
              <a:spcAft>
                <a:spcPts val="0"/>
              </a:spcAft>
              <a:buNone/>
            </a:pPr>
            <a:endParaRPr sz="4300">
              <a:solidFill>
                <a:srgbClr val="555555"/>
              </a:solidFill>
              <a:latin typeface="Mansalva"/>
              <a:ea typeface="Mansalva"/>
              <a:cs typeface="Mansalva"/>
              <a:sym typeface="Mansalva"/>
            </a:endParaRPr>
          </a:p>
        </p:txBody>
      </p:sp>
      <p:sp>
        <p:nvSpPr>
          <p:cNvPr id="1927" name="Google Shape;1927;p1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1928" name="Google Shape;1928;p19"/>
          <p:cNvSpPr txBox="1"/>
          <p:nvPr/>
        </p:nvSpPr>
        <p:spPr>
          <a:xfrm>
            <a:off x="459100" y="1679300"/>
            <a:ext cx="8289900" cy="38019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sz="1500" b="1">
                <a:solidFill>
                  <a:srgbClr val="666666"/>
                </a:solidFill>
                <a:highlight>
                  <a:srgbClr val="FFFFFF"/>
                </a:highlight>
                <a:latin typeface="Comic Sans MS"/>
                <a:ea typeface="Comic Sans MS"/>
                <a:cs typeface="Comic Sans MS"/>
                <a:sym typeface="Comic Sans MS"/>
              </a:rPr>
              <a:t>The use of personal vehicles is very common now a days and a result, the number of vehicles on the roads are exponentially increasing. Roads without any supervision or guidance can lead in to traffic congestions and accidents.Traffic Lights or Traffic Signals are signalling devices that are used to control the flow of traffic. Generally, they are positioned at junctions, intersections, ‘X’ roads, pedestrian crossings etc. and alternate the priority of who has to wait and who has to go.The traffic lights will provide instructions to the users (drivers and pedestrians) by displaying lights of standard color. The three colors used in traffic lights are Red, Yellow and Green.</a:t>
            </a:r>
            <a:endParaRPr sz="1500" b="1">
              <a:solidFill>
                <a:srgbClr val="666666"/>
              </a:solidFill>
              <a:highlight>
                <a:srgbClr val="FFFFFF"/>
              </a:highlight>
              <a:latin typeface="Comic Sans MS"/>
              <a:ea typeface="Comic Sans MS"/>
              <a:cs typeface="Comic Sans MS"/>
              <a:sym typeface="Comic Sans MS"/>
            </a:endParaRPr>
          </a:p>
          <a:p>
            <a:pPr marL="0" lvl="0" indent="0" algn="l" rtl="0">
              <a:spcBef>
                <a:spcPts val="600"/>
              </a:spcBef>
              <a:spcAft>
                <a:spcPts val="0"/>
              </a:spcAft>
              <a:buNone/>
            </a:pPr>
            <a:r>
              <a:rPr lang="en" sz="1500" b="1">
                <a:solidFill>
                  <a:srgbClr val="666666"/>
                </a:solidFill>
                <a:highlight>
                  <a:srgbClr val="FFFFFF"/>
                </a:highlight>
                <a:latin typeface="Comic Sans MS"/>
                <a:ea typeface="Comic Sans MS"/>
                <a:cs typeface="Comic Sans MS"/>
                <a:sym typeface="Comic Sans MS"/>
              </a:rPr>
              <a:t>The system must be used to control the traffic lights for smooth and safe movement of traffic. These control systems consists of electro mechanical controllers with clockwork mechanisms or modern solid state computerised systems with easy setup and maintenance.In this project, an Arduino based Traffic Light Controller system is designed. It is a simple implementation of traffic lights system but can be extended to a real time system with programmable timings, pedestrian lighting etc.</a:t>
            </a:r>
            <a:endParaRPr sz="1500" b="1">
              <a:solidFill>
                <a:srgbClr val="666666"/>
              </a:solidFill>
              <a:highlight>
                <a:srgbClr val="FFFFFF"/>
              </a:highlight>
              <a:latin typeface="Comic Sans MS"/>
              <a:ea typeface="Comic Sans MS"/>
              <a:cs typeface="Comic Sans MS"/>
              <a:sym typeface="Comic Sans MS"/>
            </a:endParaRPr>
          </a:p>
          <a:p>
            <a:pPr marL="0" lvl="0" indent="0" algn="l" rtl="0">
              <a:spcBef>
                <a:spcPts val="600"/>
              </a:spcBef>
              <a:spcAft>
                <a:spcPts val="0"/>
              </a:spcAft>
              <a:buNone/>
            </a:pPr>
            <a:endParaRPr sz="1500" b="1">
              <a:solidFill>
                <a:srgbClr val="666666"/>
              </a:solidFill>
              <a:highlight>
                <a:srgbClr val="FFFFFF"/>
              </a:highlight>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E7CC3"/>
        </a:solidFill>
        <a:effectLst/>
      </p:bgPr>
    </p:bg>
    <p:spTree>
      <p:nvGrpSpPr>
        <p:cNvPr id="1" name="Shape 1932"/>
        <p:cNvGrpSpPr/>
        <p:nvPr/>
      </p:nvGrpSpPr>
      <p:grpSpPr>
        <a:xfrm>
          <a:off x="0" y="0"/>
          <a:ext cx="0" cy="0"/>
          <a:chOff x="0" y="0"/>
          <a:chExt cx="0" cy="0"/>
        </a:xfrm>
      </p:grpSpPr>
      <p:sp>
        <p:nvSpPr>
          <p:cNvPr id="1933" name="Google Shape;1933;p20"/>
          <p:cNvSpPr txBox="1">
            <a:spLocks noGrp="1"/>
          </p:cNvSpPr>
          <p:nvPr>
            <p:ph type="body" idx="1"/>
          </p:nvPr>
        </p:nvSpPr>
        <p:spPr>
          <a:xfrm>
            <a:off x="547600" y="139375"/>
            <a:ext cx="8076900" cy="46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b="1">
                <a:solidFill>
                  <a:srgbClr val="666666"/>
                </a:solidFill>
                <a:highlight>
                  <a:srgbClr val="FFFFFF"/>
                </a:highlight>
                <a:latin typeface="Comic Sans MS"/>
                <a:ea typeface="Comic Sans MS"/>
                <a:cs typeface="Comic Sans MS"/>
                <a:sym typeface="Comic Sans MS"/>
              </a:rPr>
              <a:t>Traffic congestion continues to grow significantly throughout the world. Agencies tasked with managing traffic control systems are frequently challenged with moving traffic in congested conditions and situations where the traffic demand exceeds the capacity of the system.The majority of agencies involved in the operation maintenance of traffic signal systems are streched thin and challenged to provide adequate service to drivers in their jurisdictions. So we have tried to design a four way traffic light small scale module using Arduino to overcome the excess traffics on cross-roads.</a:t>
            </a:r>
            <a:endParaRPr sz="1800" b="1">
              <a:solidFill>
                <a:srgbClr val="666666"/>
              </a:solidFill>
              <a:highlight>
                <a:srgbClr val="FFFFFF"/>
              </a:highlight>
              <a:latin typeface="Comic Sans MS"/>
              <a:ea typeface="Comic Sans MS"/>
              <a:cs typeface="Comic Sans MS"/>
              <a:sym typeface="Comic Sans MS"/>
            </a:endParaRPr>
          </a:p>
        </p:txBody>
      </p:sp>
      <p:sp>
        <p:nvSpPr>
          <p:cNvPr id="1934" name="Google Shape;1934;p2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8"/>
        <p:cNvGrpSpPr/>
        <p:nvPr/>
      </p:nvGrpSpPr>
      <p:grpSpPr>
        <a:xfrm>
          <a:off x="0" y="0"/>
          <a:ext cx="0" cy="0"/>
          <a:chOff x="0" y="0"/>
          <a:chExt cx="0" cy="0"/>
        </a:xfrm>
      </p:grpSpPr>
      <p:sp>
        <p:nvSpPr>
          <p:cNvPr id="1939" name="Google Shape;1939;p21"/>
          <p:cNvSpPr txBox="1">
            <a:spLocks noGrp="1"/>
          </p:cNvSpPr>
          <p:nvPr>
            <p:ph type="title"/>
          </p:nvPr>
        </p:nvSpPr>
        <p:spPr>
          <a:xfrm>
            <a:off x="315400" y="0"/>
            <a:ext cx="8433600" cy="19821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3200">
                <a:solidFill>
                  <a:srgbClr val="00FFFF"/>
                </a:solidFill>
                <a:latin typeface="Mansalva"/>
                <a:ea typeface="Mansalva"/>
                <a:cs typeface="Mansalva"/>
                <a:sym typeface="Mansalva"/>
              </a:rPr>
              <a:t>C</a:t>
            </a:r>
            <a:r>
              <a:rPr lang="en" sz="4000">
                <a:solidFill>
                  <a:srgbClr val="00FFFF"/>
                </a:solidFill>
                <a:latin typeface="Mansalva"/>
                <a:ea typeface="Mansalva"/>
                <a:cs typeface="Mansalva"/>
                <a:sym typeface="Mansalva"/>
              </a:rPr>
              <a:t>urrently Available Technology In</a:t>
            </a:r>
            <a:endParaRPr sz="4000">
              <a:solidFill>
                <a:srgbClr val="00FFFF"/>
              </a:solidFill>
              <a:latin typeface="Mansalva"/>
              <a:ea typeface="Mansalva"/>
              <a:cs typeface="Mansalva"/>
              <a:sym typeface="Mansalva"/>
            </a:endParaRPr>
          </a:p>
          <a:p>
            <a:pPr marL="0" lvl="0" indent="0" algn="ctr" rtl="0">
              <a:lnSpc>
                <a:spcPct val="115000"/>
              </a:lnSpc>
              <a:spcBef>
                <a:spcPts val="0"/>
              </a:spcBef>
              <a:spcAft>
                <a:spcPts val="0"/>
              </a:spcAft>
              <a:buNone/>
            </a:pPr>
            <a:r>
              <a:rPr lang="en" sz="4000">
                <a:solidFill>
                  <a:srgbClr val="00FFFF"/>
                </a:solidFill>
                <a:latin typeface="Mansalva"/>
                <a:ea typeface="Mansalva"/>
                <a:cs typeface="Mansalva"/>
                <a:sym typeface="Mansalva"/>
              </a:rPr>
              <a:t>Traffic Light System</a:t>
            </a:r>
            <a:endParaRPr sz="4000">
              <a:solidFill>
                <a:srgbClr val="00FFFF"/>
              </a:solidFill>
              <a:latin typeface="Mansalva"/>
              <a:ea typeface="Mansalva"/>
              <a:cs typeface="Mansalva"/>
              <a:sym typeface="Mansalva"/>
            </a:endParaRPr>
          </a:p>
          <a:p>
            <a:pPr marL="0" lvl="0" indent="0" algn="ctr" rtl="0">
              <a:spcBef>
                <a:spcPts val="0"/>
              </a:spcBef>
              <a:spcAft>
                <a:spcPts val="0"/>
              </a:spcAft>
              <a:buNone/>
            </a:pPr>
            <a:endParaRPr sz="3900">
              <a:solidFill>
                <a:srgbClr val="F4CCCC"/>
              </a:solidFill>
            </a:endParaRPr>
          </a:p>
        </p:txBody>
      </p:sp>
      <p:sp>
        <p:nvSpPr>
          <p:cNvPr id="1940" name="Google Shape;1940;p21"/>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FFFFFF"/>
              </a:buClr>
              <a:buSzPts val="2400"/>
              <a:buFont typeface="Comic Sans MS"/>
              <a:buChar char="★"/>
            </a:pPr>
            <a:r>
              <a:rPr lang="en" b="1">
                <a:solidFill>
                  <a:srgbClr val="FFFFFF"/>
                </a:solidFill>
                <a:latin typeface="Comic Sans MS"/>
                <a:ea typeface="Comic Sans MS"/>
                <a:cs typeface="Comic Sans MS"/>
                <a:sym typeface="Comic Sans MS"/>
              </a:rPr>
              <a:t>Traditionally, incandescent and halogen bulbs were used but they were replaced by LEDs which served as advantage due to Power efficiency but now for safety concerns heating device on lens has to be developed.</a:t>
            </a:r>
            <a:endParaRPr b="1">
              <a:solidFill>
                <a:srgbClr val="FFFFFF"/>
              </a:solidFill>
              <a:latin typeface="Comic Sans MS"/>
              <a:ea typeface="Comic Sans MS"/>
              <a:cs typeface="Comic Sans MS"/>
              <a:sym typeface="Comic Sans MS"/>
            </a:endParaRPr>
          </a:p>
          <a:p>
            <a:pPr marL="457200" lvl="0" indent="-381000" algn="l" rtl="0">
              <a:lnSpc>
                <a:spcPct val="115000"/>
              </a:lnSpc>
              <a:spcBef>
                <a:spcPts val="0"/>
              </a:spcBef>
              <a:spcAft>
                <a:spcPts val="0"/>
              </a:spcAft>
              <a:buClr>
                <a:srgbClr val="FFFFFF"/>
              </a:buClr>
              <a:buSzPts val="2400"/>
              <a:buFont typeface="Comic Sans MS"/>
              <a:buChar char="★"/>
            </a:pPr>
            <a:r>
              <a:rPr lang="en" b="1">
                <a:solidFill>
                  <a:srgbClr val="FFFFFF"/>
                </a:solidFill>
                <a:latin typeface="Comic Sans MS"/>
                <a:ea typeface="Comic Sans MS"/>
                <a:cs typeface="Comic Sans MS"/>
                <a:sym typeface="Comic Sans MS"/>
              </a:rPr>
              <a:t>Many remote traffic lights operates on timer.</a:t>
            </a:r>
            <a:endParaRPr b="1">
              <a:solidFill>
                <a:srgbClr val="FFFFFF"/>
              </a:solidFill>
              <a:latin typeface="Comic Sans MS"/>
              <a:ea typeface="Comic Sans MS"/>
              <a:cs typeface="Comic Sans MS"/>
              <a:sym typeface="Comic Sans MS"/>
            </a:endParaRPr>
          </a:p>
          <a:p>
            <a:pPr marL="0" lvl="0" indent="0" algn="l" rtl="0">
              <a:lnSpc>
                <a:spcPct val="115000"/>
              </a:lnSpc>
              <a:spcBef>
                <a:spcPts val="0"/>
              </a:spcBef>
              <a:spcAft>
                <a:spcPts val="0"/>
              </a:spcAft>
              <a:buNone/>
            </a:pPr>
            <a:r>
              <a:rPr lang="en">
                <a:solidFill>
                  <a:srgbClr val="FFFFFF"/>
                </a:solidFill>
                <a:latin typeface="MS Gothic"/>
                <a:ea typeface="MS Gothic"/>
                <a:cs typeface="MS Gothic"/>
                <a:sym typeface="MS Gothic"/>
              </a:rPr>
              <a:t> </a:t>
            </a:r>
            <a:endParaRPr>
              <a:solidFill>
                <a:srgbClr val="FFFFFF"/>
              </a:solidFill>
              <a:latin typeface="MS Gothic"/>
              <a:ea typeface="MS Gothic"/>
              <a:cs typeface="MS Gothic"/>
              <a:sym typeface="MS Gothic"/>
            </a:endParaRPr>
          </a:p>
          <a:p>
            <a:pPr marL="0" lvl="0" indent="0" algn="l" rtl="0">
              <a:spcBef>
                <a:spcPts val="600"/>
              </a:spcBef>
              <a:spcAft>
                <a:spcPts val="0"/>
              </a:spcAft>
              <a:buNone/>
            </a:pPr>
            <a:endParaRPr/>
          </a:p>
        </p:txBody>
      </p:sp>
      <p:sp>
        <p:nvSpPr>
          <p:cNvPr id="1941" name="Google Shape;1941;p2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5"/>
        <p:cNvGrpSpPr/>
        <p:nvPr/>
      </p:nvGrpSpPr>
      <p:grpSpPr>
        <a:xfrm>
          <a:off x="0" y="0"/>
          <a:ext cx="0" cy="0"/>
          <a:chOff x="0" y="0"/>
          <a:chExt cx="0" cy="0"/>
        </a:xfrm>
      </p:grpSpPr>
      <p:sp>
        <p:nvSpPr>
          <p:cNvPr id="1946" name="Google Shape;1946;p22"/>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947" name="Google Shape;1947;p22"/>
          <p:cNvSpPr txBox="1">
            <a:spLocks noGrp="1"/>
          </p:cNvSpPr>
          <p:nvPr>
            <p:ph type="body" idx="1"/>
          </p:nvPr>
        </p:nvSpPr>
        <p:spPr>
          <a:xfrm>
            <a:off x="1131750" y="397900"/>
            <a:ext cx="6880500" cy="4413600"/>
          </a:xfrm>
          <a:prstGeom prst="rect">
            <a:avLst/>
          </a:prstGeom>
        </p:spPr>
        <p:txBody>
          <a:bodyPr spcFirstLastPara="1" wrap="square" lIns="91425" tIns="91425" rIns="91425" bIns="91425" anchor="t" anchorCtr="0">
            <a:noAutofit/>
          </a:bodyPr>
          <a:lstStyle/>
          <a:p>
            <a:pPr marL="457200" lvl="0" indent="-374650" algn="l" rtl="0">
              <a:lnSpc>
                <a:spcPct val="115000"/>
              </a:lnSpc>
              <a:spcBef>
                <a:spcPts val="0"/>
              </a:spcBef>
              <a:spcAft>
                <a:spcPts val="0"/>
              </a:spcAft>
              <a:buClr>
                <a:srgbClr val="FFFFFF"/>
              </a:buClr>
              <a:buSzPts val="2300"/>
              <a:buFont typeface="Comic Sans MS"/>
              <a:buChar char="★"/>
            </a:pPr>
            <a:r>
              <a:rPr lang="en" sz="2300" b="1">
                <a:solidFill>
                  <a:srgbClr val="FFFFFF"/>
                </a:solidFill>
                <a:latin typeface="Comic Sans MS"/>
                <a:ea typeface="Comic Sans MS"/>
                <a:cs typeface="Comic Sans MS"/>
                <a:sym typeface="Comic Sans MS"/>
              </a:rPr>
              <a:t>Many places actuated signals are being used , they receives Information from various sensors like cameras , radars and sometimes weight sensors on the road and are capable of making real time decisions about light timing and sequence.</a:t>
            </a:r>
            <a:endParaRPr sz="2300" b="1">
              <a:solidFill>
                <a:srgbClr val="FFFFFF"/>
              </a:solidFill>
              <a:latin typeface="Comic Sans MS"/>
              <a:ea typeface="Comic Sans MS"/>
              <a:cs typeface="Comic Sans MS"/>
              <a:sym typeface="Comic Sans MS"/>
            </a:endParaRPr>
          </a:p>
          <a:p>
            <a:pPr marL="457200" lvl="0" indent="-374650" algn="l" rtl="0">
              <a:lnSpc>
                <a:spcPct val="115000"/>
              </a:lnSpc>
              <a:spcBef>
                <a:spcPts val="0"/>
              </a:spcBef>
              <a:spcAft>
                <a:spcPts val="0"/>
              </a:spcAft>
              <a:buClr>
                <a:srgbClr val="FFFFFF"/>
              </a:buClr>
              <a:buSzPts val="2300"/>
              <a:buFont typeface="MS Gothic"/>
              <a:buChar char="★"/>
            </a:pPr>
            <a:r>
              <a:rPr lang="en" sz="2300" b="1">
                <a:solidFill>
                  <a:srgbClr val="FFFFFF"/>
                </a:solidFill>
                <a:latin typeface="Comic Sans MS"/>
                <a:ea typeface="Comic Sans MS"/>
                <a:cs typeface="Comic Sans MS"/>
                <a:sym typeface="Comic Sans MS"/>
              </a:rPr>
              <a:t>The traffic detection signals may also have sensors to identify emergency vehicles and to allow it to go at earliest</a:t>
            </a:r>
            <a:r>
              <a:rPr lang="en" sz="2300" b="1">
                <a:solidFill>
                  <a:srgbClr val="FFFFFF"/>
                </a:solidFill>
                <a:latin typeface="MS Gothic"/>
                <a:ea typeface="MS Gothic"/>
                <a:cs typeface="MS Gothic"/>
                <a:sym typeface="MS Gothic"/>
              </a:rPr>
              <a:t>.</a:t>
            </a:r>
            <a:endParaRPr sz="2300" b="1">
              <a:solidFill>
                <a:srgbClr val="FFFFFF"/>
              </a:solidFill>
              <a:latin typeface="MS Gothic"/>
              <a:ea typeface="MS Gothic"/>
              <a:cs typeface="MS Gothic"/>
              <a:sym typeface="MS Gothic"/>
            </a:endParaRPr>
          </a:p>
          <a:p>
            <a:pPr marL="0" lvl="0" indent="0" algn="l" rtl="0">
              <a:spcBef>
                <a:spcPts val="600"/>
              </a:spcBef>
              <a:spcAft>
                <a:spcPts val="0"/>
              </a:spcAft>
              <a:buNone/>
            </a:pPr>
            <a:endParaRPr sz="1700"/>
          </a:p>
        </p:txBody>
      </p:sp>
      <p:sp>
        <p:nvSpPr>
          <p:cNvPr id="1948" name="Google Shape;1948;p2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52"/>
        <p:cNvGrpSpPr/>
        <p:nvPr/>
      </p:nvGrpSpPr>
      <p:grpSpPr>
        <a:xfrm>
          <a:off x="0" y="0"/>
          <a:ext cx="0" cy="0"/>
          <a:chOff x="0" y="0"/>
          <a:chExt cx="0" cy="0"/>
        </a:xfrm>
      </p:grpSpPr>
      <p:sp>
        <p:nvSpPr>
          <p:cNvPr id="1953" name="Google Shape;1953;p2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1954" name="Google Shape;1954;p23"/>
          <p:cNvSpPr txBox="1">
            <a:spLocks noGrp="1"/>
          </p:cNvSpPr>
          <p:nvPr>
            <p:ph type="title"/>
          </p:nvPr>
        </p:nvSpPr>
        <p:spPr>
          <a:xfrm>
            <a:off x="1131750" y="6351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300" b="0">
                <a:solidFill>
                  <a:srgbClr val="FFE599"/>
                </a:solidFill>
                <a:latin typeface="Pacifico"/>
                <a:ea typeface="Pacifico"/>
                <a:cs typeface="Pacifico"/>
                <a:sym typeface="Pacifico"/>
              </a:rPr>
              <a:t>Salient  Features</a:t>
            </a:r>
            <a:endParaRPr sz="6300" b="0">
              <a:solidFill>
                <a:srgbClr val="FFE599"/>
              </a:solidFill>
              <a:latin typeface="Pacifico"/>
              <a:ea typeface="Pacifico"/>
              <a:cs typeface="Pacifico"/>
              <a:sym typeface="Pacifico"/>
            </a:endParaRPr>
          </a:p>
        </p:txBody>
      </p:sp>
      <p:sp>
        <p:nvSpPr>
          <p:cNvPr id="1955" name="Google Shape;1955;p23"/>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Clr>
                <a:schemeClr val="lt1"/>
              </a:buClr>
              <a:buSzPts val="1400"/>
              <a:buFont typeface="Comic Sans MS"/>
              <a:buChar char="❏"/>
            </a:pPr>
            <a:r>
              <a:rPr lang="en" sz="1400" b="1">
                <a:solidFill>
                  <a:schemeClr val="lt1"/>
                </a:solidFill>
                <a:latin typeface="Comic Sans MS"/>
                <a:ea typeface="Comic Sans MS"/>
                <a:cs typeface="Comic Sans MS"/>
                <a:sym typeface="Comic Sans MS"/>
              </a:rPr>
              <a:t> </a:t>
            </a:r>
            <a:r>
              <a:rPr lang="en" sz="1800" b="1">
                <a:solidFill>
                  <a:schemeClr val="lt1"/>
                </a:solidFill>
                <a:latin typeface="Comic Sans MS"/>
                <a:ea typeface="Comic Sans MS"/>
                <a:cs typeface="Comic Sans MS"/>
                <a:sym typeface="Comic Sans MS"/>
              </a:rPr>
              <a:t>It is a simple implementation of the four-way traffic light system.</a:t>
            </a:r>
            <a:endParaRPr sz="1800" b="1">
              <a:solidFill>
                <a:schemeClr val="lt1"/>
              </a:solidFill>
              <a:latin typeface="Comic Sans MS"/>
              <a:ea typeface="Comic Sans MS"/>
              <a:cs typeface="Comic Sans MS"/>
              <a:sym typeface="Comic Sans MS"/>
            </a:endParaRPr>
          </a:p>
          <a:p>
            <a:pPr marL="0" lvl="0" indent="0" algn="l" rtl="0">
              <a:spcBef>
                <a:spcPts val="600"/>
              </a:spcBef>
              <a:spcAft>
                <a:spcPts val="0"/>
              </a:spcAft>
              <a:buNone/>
            </a:pPr>
            <a:endParaRPr sz="1800" b="1">
              <a:solidFill>
                <a:schemeClr val="lt1"/>
              </a:solidFill>
              <a:latin typeface="Comic Sans MS"/>
              <a:ea typeface="Comic Sans MS"/>
              <a:cs typeface="Comic Sans MS"/>
              <a:sym typeface="Comic Sans MS"/>
            </a:endParaRPr>
          </a:p>
          <a:p>
            <a:pPr marL="457200" lvl="0" indent="-342900" algn="l" rtl="0">
              <a:spcBef>
                <a:spcPts val="600"/>
              </a:spcBef>
              <a:spcAft>
                <a:spcPts val="0"/>
              </a:spcAft>
              <a:buClr>
                <a:schemeClr val="lt1"/>
              </a:buClr>
              <a:buSzPts val="1800"/>
              <a:buFont typeface="Comic Sans MS"/>
              <a:buChar char="❏"/>
            </a:pPr>
            <a:r>
              <a:rPr lang="en" sz="1800" b="1">
                <a:solidFill>
                  <a:schemeClr val="lt1"/>
                </a:solidFill>
                <a:latin typeface="Comic Sans MS"/>
                <a:ea typeface="Comic Sans MS"/>
                <a:cs typeface="Comic Sans MS"/>
                <a:sym typeface="Comic Sans MS"/>
              </a:rPr>
              <a:t>Arduino board will handle all the switching of the LEDs and control their timings.</a:t>
            </a:r>
            <a:endParaRPr sz="1800" b="1">
              <a:solidFill>
                <a:schemeClr val="lt1"/>
              </a:solidFill>
              <a:latin typeface="Comic Sans MS"/>
              <a:ea typeface="Comic Sans MS"/>
              <a:cs typeface="Comic Sans MS"/>
              <a:sym typeface="Comic Sans MS"/>
            </a:endParaRPr>
          </a:p>
          <a:p>
            <a:pPr marL="457200" lvl="0" indent="0" algn="l" rtl="0">
              <a:spcBef>
                <a:spcPts val="600"/>
              </a:spcBef>
              <a:spcAft>
                <a:spcPts val="0"/>
              </a:spcAft>
              <a:buNone/>
            </a:pPr>
            <a:endParaRPr sz="1800" b="1">
              <a:solidFill>
                <a:schemeClr val="lt1"/>
              </a:solidFill>
              <a:latin typeface="Comic Sans MS"/>
              <a:ea typeface="Comic Sans MS"/>
              <a:cs typeface="Comic Sans MS"/>
              <a:sym typeface="Comic Sans MS"/>
            </a:endParaRPr>
          </a:p>
          <a:p>
            <a:pPr marL="457200" lvl="0" indent="-342900" algn="l" rtl="0">
              <a:spcBef>
                <a:spcPts val="600"/>
              </a:spcBef>
              <a:spcAft>
                <a:spcPts val="0"/>
              </a:spcAft>
              <a:buClr>
                <a:schemeClr val="lt1"/>
              </a:buClr>
              <a:buSzPts val="1800"/>
              <a:buFont typeface="Comic Sans MS"/>
              <a:buChar char="❏"/>
            </a:pPr>
            <a:r>
              <a:rPr lang="en" sz="1800" b="1">
                <a:solidFill>
                  <a:schemeClr val="lt1"/>
                </a:solidFill>
                <a:latin typeface="Comic Sans MS"/>
                <a:ea typeface="Comic Sans MS"/>
                <a:cs typeface="Comic Sans MS"/>
                <a:sym typeface="Comic Sans MS"/>
              </a:rPr>
              <a:t>It uses energy from the laptop as the power source.</a:t>
            </a:r>
            <a:endParaRPr sz="1800" b="1">
              <a:solidFill>
                <a:schemeClr val="lt1"/>
              </a:solidFill>
              <a:latin typeface="Comic Sans MS"/>
              <a:ea typeface="Comic Sans MS"/>
              <a:cs typeface="Comic Sans MS"/>
              <a:sym typeface="Comic Sans MS"/>
            </a:endParaRPr>
          </a:p>
          <a:p>
            <a:pPr marL="457200" lvl="0" indent="0" algn="l" rtl="0">
              <a:spcBef>
                <a:spcPts val="600"/>
              </a:spcBef>
              <a:spcAft>
                <a:spcPts val="0"/>
              </a:spcAft>
              <a:buNone/>
            </a:pPr>
            <a:endParaRPr sz="1800" b="1">
              <a:solidFill>
                <a:schemeClr val="lt1"/>
              </a:solidFill>
              <a:latin typeface="Comic Sans MS"/>
              <a:ea typeface="Comic Sans MS"/>
              <a:cs typeface="Comic Sans MS"/>
              <a:sym typeface="Comic Sans MS"/>
            </a:endParaRPr>
          </a:p>
          <a:p>
            <a:pPr marL="457200" lvl="0" indent="-342900" algn="l" rtl="0">
              <a:spcBef>
                <a:spcPts val="600"/>
              </a:spcBef>
              <a:spcAft>
                <a:spcPts val="0"/>
              </a:spcAft>
              <a:buClr>
                <a:schemeClr val="lt1"/>
              </a:buClr>
              <a:buSzPts val="1800"/>
              <a:buFont typeface="Comic Sans MS"/>
              <a:buChar char="❏"/>
            </a:pPr>
            <a:r>
              <a:rPr lang="en" sz="1800" b="1">
                <a:solidFill>
                  <a:schemeClr val="lt1"/>
                </a:solidFill>
                <a:latin typeface="Comic Sans MS"/>
                <a:ea typeface="Comic Sans MS"/>
                <a:cs typeface="Comic Sans MS"/>
                <a:sym typeface="Comic Sans MS"/>
              </a:rPr>
              <a:t>Arduino IDE software was used to program the Arduino board.</a:t>
            </a:r>
            <a:endParaRPr sz="1800" b="1">
              <a:solidFill>
                <a:schemeClr val="lt1"/>
              </a:solidFill>
              <a:latin typeface="Comic Sans MS"/>
              <a:ea typeface="Comic Sans MS"/>
              <a:cs typeface="Comic Sans MS"/>
              <a:sym typeface="Comic Sans MS"/>
            </a:endParaRPr>
          </a:p>
          <a:p>
            <a:pPr marL="0" lvl="0" indent="0" algn="l" rtl="0">
              <a:spcBef>
                <a:spcPts val="600"/>
              </a:spcBef>
              <a:spcAft>
                <a:spcPts val="0"/>
              </a:spcAft>
              <a:buNone/>
            </a:pPr>
            <a:endParaRPr sz="2000" b="1">
              <a:solidFill>
                <a:srgbClr val="FF0000"/>
              </a:solidFill>
            </a:endParaRPr>
          </a:p>
        </p:txBody>
      </p:sp>
      <p:sp>
        <p:nvSpPr>
          <p:cNvPr id="1956" name="Google Shape;1956;p23"/>
          <p:cNvSpPr txBox="1"/>
          <p:nvPr/>
        </p:nvSpPr>
        <p:spPr>
          <a:xfrm>
            <a:off x="7951250" y="1766950"/>
            <a:ext cx="6971100" cy="81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55B54"/>
        </a:solidFill>
        <a:effectLst/>
      </p:bgPr>
    </p:bg>
    <p:spTree>
      <p:nvGrpSpPr>
        <p:cNvPr id="1" name="Shape 1960"/>
        <p:cNvGrpSpPr/>
        <p:nvPr/>
      </p:nvGrpSpPr>
      <p:grpSpPr>
        <a:xfrm>
          <a:off x="0" y="0"/>
          <a:ext cx="0" cy="0"/>
          <a:chOff x="0" y="0"/>
          <a:chExt cx="0" cy="0"/>
        </a:xfrm>
      </p:grpSpPr>
      <p:sp>
        <p:nvSpPr>
          <p:cNvPr id="1961" name="Google Shape;1961;p24"/>
          <p:cNvSpPr txBox="1">
            <a:spLocks noGrp="1"/>
          </p:cNvSpPr>
          <p:nvPr>
            <p:ph type="title"/>
          </p:nvPr>
        </p:nvSpPr>
        <p:spPr>
          <a:xfrm>
            <a:off x="1131750" y="108900"/>
            <a:ext cx="6880500" cy="102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900">
                <a:solidFill>
                  <a:srgbClr val="FFFFFF"/>
                </a:solidFill>
              </a:rPr>
              <a:t>CIRCUIT DIAGRAM</a:t>
            </a:r>
            <a:endParaRPr sz="6300">
              <a:solidFill>
                <a:srgbClr val="FFFFFF"/>
              </a:solidFill>
            </a:endParaRPr>
          </a:p>
        </p:txBody>
      </p:sp>
      <p:sp>
        <p:nvSpPr>
          <p:cNvPr id="1962" name="Google Shape;1962;p2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1963" name="Google Shape;1963;p24"/>
          <p:cNvSpPr txBox="1"/>
          <p:nvPr/>
        </p:nvSpPr>
        <p:spPr>
          <a:xfrm>
            <a:off x="2525825" y="3781075"/>
            <a:ext cx="1638000" cy="21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erriweather"/>
              <a:ea typeface="Merriweather"/>
              <a:cs typeface="Merriweather"/>
              <a:sym typeface="Merriweather"/>
            </a:endParaRPr>
          </a:p>
        </p:txBody>
      </p:sp>
      <p:sp>
        <p:nvSpPr>
          <p:cNvPr id="1964" name="Google Shape;1964;p24"/>
          <p:cNvSpPr txBox="1"/>
          <p:nvPr/>
        </p:nvSpPr>
        <p:spPr>
          <a:xfrm>
            <a:off x="2709525" y="3168775"/>
            <a:ext cx="2602500" cy="82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erriweather"/>
              <a:ea typeface="Merriweather"/>
              <a:cs typeface="Merriweather"/>
              <a:sym typeface="Merriweather"/>
            </a:endParaRPr>
          </a:p>
        </p:txBody>
      </p:sp>
      <p:sp>
        <p:nvSpPr>
          <p:cNvPr id="1965" name="Google Shape;1965;p24"/>
          <p:cNvSpPr txBox="1"/>
          <p:nvPr/>
        </p:nvSpPr>
        <p:spPr>
          <a:xfrm>
            <a:off x="5510900" y="3459625"/>
            <a:ext cx="7335600" cy="85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erriweather"/>
              <a:ea typeface="Merriweather"/>
              <a:cs typeface="Merriweather"/>
              <a:sym typeface="Merriweather"/>
            </a:endParaRPr>
          </a:p>
        </p:txBody>
      </p:sp>
      <p:pic>
        <p:nvPicPr>
          <p:cNvPr id="1966" name="Google Shape;1966;p24"/>
          <p:cNvPicPr preferRelativeResize="0"/>
          <p:nvPr/>
        </p:nvPicPr>
        <p:blipFill>
          <a:blip r:embed="rId3">
            <a:alphaModFix/>
          </a:blip>
          <a:stretch>
            <a:fillRect/>
          </a:stretch>
        </p:blipFill>
        <p:spPr>
          <a:xfrm>
            <a:off x="2566300" y="975750"/>
            <a:ext cx="4011399" cy="4005576"/>
          </a:xfrm>
          <a:prstGeom prst="rect">
            <a:avLst/>
          </a:prstGeom>
          <a:noFill/>
          <a:ln>
            <a:noFill/>
          </a:ln>
        </p:spPr>
      </p:pic>
    </p:spTree>
  </p:cSld>
  <p:clrMapOvr>
    <a:masterClrMapping/>
  </p:clrMapOvr>
</p:sld>
</file>

<file path=ppt/theme/theme1.xml><?xml version="1.0" encoding="utf-8"?>
<a:theme xmlns:a="http://schemas.openxmlformats.org/drawingml/2006/main" name="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plate PresentationGO">
  <a:themeElements>
    <a:clrScheme name="PGO2">
      <a:dk1>
        <a:srgbClr val="000000"/>
      </a:dk1>
      <a:lt1>
        <a:srgbClr val="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plate PresentationGo Dark">
  <a:themeElements>
    <a:clrScheme name="PGO2">
      <a:dk1>
        <a:srgbClr val="000000"/>
      </a:dk1>
      <a:lt1>
        <a:srgbClr val="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TotalTime>
  <Words>1186</Words>
  <Application>Microsoft Office PowerPoint</Application>
  <PresentationFormat>On-screen Show (16:9)</PresentationFormat>
  <Paragraphs>171</Paragraphs>
  <Slides>21</Slides>
  <Notes>20</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21</vt:i4>
      </vt:variant>
    </vt:vector>
  </HeadingPairs>
  <TitlesOfParts>
    <vt:vector size="37" baseType="lpstr">
      <vt:lpstr>Helvetica Neue</vt:lpstr>
      <vt:lpstr>Calibri</vt:lpstr>
      <vt:lpstr>Mansalva</vt:lpstr>
      <vt:lpstr>Open Sans</vt:lpstr>
      <vt:lpstr>Amatic SC</vt:lpstr>
      <vt:lpstr>Merriweather</vt:lpstr>
      <vt:lpstr>Pacifico</vt:lpstr>
      <vt:lpstr>Caveat</vt:lpstr>
      <vt:lpstr>MS Gothic</vt:lpstr>
      <vt:lpstr>Spectral</vt:lpstr>
      <vt:lpstr>Comic Sans MS</vt:lpstr>
      <vt:lpstr>Arial</vt:lpstr>
      <vt:lpstr>Lobster</vt:lpstr>
      <vt:lpstr>Nathaniel template</vt:lpstr>
      <vt:lpstr>Template PresentationGO</vt:lpstr>
      <vt:lpstr>Template PresentationGo Dark</vt:lpstr>
      <vt:lpstr>Team- F</vt:lpstr>
      <vt:lpstr>PowerPoint Presentation</vt:lpstr>
      <vt:lpstr>Arduino traffic light controller</vt:lpstr>
      <vt:lpstr>Motivation And Background  </vt:lpstr>
      <vt:lpstr>PowerPoint Presentation</vt:lpstr>
      <vt:lpstr>Currently Available Technology In Traffic Light System </vt:lpstr>
      <vt:lpstr>PowerPoint Presentation</vt:lpstr>
      <vt:lpstr>Salient  Features</vt:lpstr>
      <vt:lpstr>CIRCUIT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we learned while Doing the project </vt:lpstr>
      <vt:lpstr>                  WORK DISTRIBUTION</vt:lpstr>
      <vt:lpstr> WEEKLY PROGRESS REPORT</vt:lpstr>
      <vt:lpstr>Video Demonstration  The whole project has been explained in a video and link to that video is : https://youtu.be/lAGHTHw9WTo    References  https://www.electronicshub.org/arduino-traffic-light-controller/  https://create.arduino.cc/projecthub/muhammad-aqib/how-to-build-an-arduino-traffic-light-controller-4-way-184aa1  https://www.instructables.com/Arduino-Street-Traffic-Light/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F</dc:title>
  <dc:creator>hp</dc:creator>
  <cp:lastModifiedBy>Vasav .</cp:lastModifiedBy>
  <cp:revision>1</cp:revision>
  <dcterms:modified xsi:type="dcterms:W3CDTF">2021-03-01T09:57:34Z</dcterms:modified>
</cp:coreProperties>
</file>